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jpe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основа строения живого: ключевые понятия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фундаментальная единица жизни, обеспечивающая все жизненные процессы.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45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в изучении клетки
</a:t>
            </a:r>
            <a:endParaRPr lang="en-US" sz="1945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микроскопа позволило увидеть клетки впервые. В 1665 году Роберт Гук открыл клетки пробки и назвал их так. Позже, в XIX веке, Шлейден и Шванн сформировали клеточную теорию, утверждающую, что все живые организмы состоят из клеток, а новые клетки образуются только из существующих.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7838"/>
            <a:ext cx="4048200" cy="1577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6450" y="1231707"/>
            <a:ext cx="4061100" cy="15784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и эукариоты: два мира клеток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6047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клетки прокариот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— это одноклеточные организмы без отдельного ядра. Бактерии и археи представляют эту группу. Их клетки мельче, и генетический материал находится свободно в цитоплазме.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3179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эукариот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имеют ядро, окружённое мембраной, и разнообразные органоиды. К ним относятся растения, животные и грибы. Эти клетки крупнее и обеспечивают более сложные функции.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клетки: ключевые элементы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выполняет защитную роль и регулирует обмен веществ между клеткой и окружающей средой.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— это жидкая среда, где находятся органоиды, и где протекают внутри клеточные реакции.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у эукариот хранит и передаёт наследственную информацию, управляя работой клетки.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176901"/>
            <a:ext cx="4048200" cy="13751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и животные клетки: основные отличия
</a:t>
            </a:r>
            <a:endParaRPr lang="en-US" sz="2367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7 класс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сходства и ключевые различия между растительными и животными клетками.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и хлоропласты — уникальные особенности растительных клеток, отличающие их от животных.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200" y="1228163"/>
            <a:ext cx="2000700" cy="15767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27475" y="1227938"/>
            <a:ext cx="1991400" cy="15771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10450" y="1227780"/>
            <a:ext cx="1986900" cy="157749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699425" y="1228163"/>
            <a:ext cx="2000700" cy="1576724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основных органоидов клетки
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478800" y="3461227"/>
            <a:ext cx="1892055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преобразуют питательные вещества в энергию, необходимую для жизнедеятельности. Митохондрии поддерживают работу всех процессов в клетке.
</a:t>
            </a:r>
            <a:endParaRPr lang="en-US" sz="1223" dirty="0"/>
          </a:p>
        </p:txBody>
      </p:sp>
      <p:sp>
        <p:nvSpPr>
          <p:cNvPr id="17" name="Text 2"/>
          <p:cNvSpPr txBox="1"/>
          <p:nvPr/>
        </p:nvSpPr>
        <p:spPr>
          <a:xfrm>
            <a:off x="478740" y="2995405"/>
            <a:ext cx="1892055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— энергетические станции клетки
</a:t>
            </a:r>
            <a:endParaRPr lang="en-US" sz="1025" dirty="0"/>
          </a:p>
        </p:txBody>
      </p:sp>
      <p:sp>
        <p:nvSpPr>
          <p:cNvPr id="18" name="Text 3"/>
          <p:cNvSpPr txBox="1"/>
          <p:nvPr/>
        </p:nvSpPr>
        <p:spPr>
          <a:xfrm>
            <a:off x="2570787" y="3461227"/>
            <a:ext cx="1892055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органоид получает, изменяет и отправляет молекулы в нужные части клетки или за её пределы.
</a:t>
            </a:r>
            <a:endParaRPr lang="en-US" sz="1427" dirty="0"/>
          </a:p>
        </p:txBody>
      </p:sp>
      <p:sp>
        <p:nvSpPr>
          <p:cNvPr id="19" name="Text 4"/>
          <p:cNvSpPr txBox="1"/>
          <p:nvPr/>
        </p:nvSpPr>
        <p:spPr>
          <a:xfrm>
            <a:off x="2570728" y="2995405"/>
            <a:ext cx="1892055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 — упаковщик и курьер
</a:t>
            </a:r>
            <a:endParaRPr lang="en-US" sz="1298" dirty="0"/>
          </a:p>
        </p:txBody>
      </p:sp>
      <p:sp>
        <p:nvSpPr>
          <p:cNvPr id="20" name="Text 5"/>
          <p:cNvSpPr txBox="1"/>
          <p:nvPr/>
        </p:nvSpPr>
        <p:spPr>
          <a:xfrm>
            <a:off x="4659762" y="3461227"/>
            <a:ext cx="18921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происходит сборка белков из аминокислот, что жизненно важно для структуры и функции клетки.
</a:t>
            </a:r>
            <a:endParaRPr lang="en-US" sz="1427" dirty="0"/>
          </a:p>
        </p:txBody>
      </p:sp>
      <p:sp>
        <p:nvSpPr>
          <p:cNvPr id="21" name="Text 6"/>
          <p:cNvSpPr txBox="1"/>
          <p:nvPr/>
        </p:nvSpPr>
        <p:spPr>
          <a:xfrm>
            <a:off x="4659703" y="2995405"/>
            <a:ext cx="18921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— фабрики белков
</a:t>
            </a:r>
            <a:endParaRPr lang="en-US" sz="1298" dirty="0"/>
          </a:p>
        </p:txBody>
      </p:sp>
      <p:sp>
        <p:nvSpPr>
          <p:cNvPr id="22" name="Text 7"/>
          <p:cNvSpPr txBox="1"/>
          <p:nvPr/>
        </p:nvSpPr>
        <p:spPr>
          <a:xfrm>
            <a:off x="6748712" y="3461227"/>
            <a:ext cx="18921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разлагают повреждённые части и чужеродные вещества, обеспечивая чистоту и обновление клетки.
</a:t>
            </a:r>
            <a:endParaRPr lang="en-US" sz="1427" dirty="0"/>
          </a:p>
        </p:txBody>
      </p:sp>
      <p:sp>
        <p:nvSpPr>
          <p:cNvPr id="23" name="Text 8"/>
          <p:cNvSpPr txBox="1"/>
          <p:nvPr/>
        </p:nvSpPr>
        <p:spPr>
          <a:xfrm>
            <a:off x="6748653" y="2995405"/>
            <a:ext cx="18921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— утилизация внутри клетки
</a:t>
            </a:r>
            <a:endParaRPr lang="en-US" sz="1283" dirty="0"/>
          </a:p>
        </p:txBody>
      </p:sp>
      <p:sp>
        <p:nvSpPr>
          <p:cNvPr id="24" name="Text 9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и её функции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контролирует поступление питательных веществ и удаление отходов, обеспечивая обмен с окружающей средой.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участвует в межклеточном взаимодействии, помогая клеткам «общаться» и координировать работу.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восприятию химических сигналов, мембрана регулирует реакции клетки на изменения в среде.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полупроницаемость сохраняет постоянство внутренней среды, защищая клетку от повреждений.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генетической информации клеткой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хранения ДНК к синтезу белка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и мейоз — особенности клеточного деления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даёт две одинаковые дочерние клетки, обеспечивая рост и восстановление тканей организма.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происходит в половых клетках, сокращая число хромосом вдвое для потомства.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также создаёт генетическое разнообразие, важное для эволюции и адаптации видов.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деления клеток в организме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органах с частой регенерацией клетки делятся чаще, нейроны обновляются минимально.
</a:t>
            </a:r>
            <a:endParaRPr lang="en-US" sz="1786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научные исследования, 2023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тканей происходит интенсивнее в органах с высокой нагрузкой или повреждениями.
</a:t>
            </a:r>
            <a:endParaRPr lang="en-US" sz="1751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8813" y="1540300"/>
            <a:ext cx="546375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925" y="2624525"/>
            <a:ext cx="764925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3475" y="3708750"/>
            <a:ext cx="874200" cy="87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организмы: функции одной клетки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834875" y="157870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 способны к активному движению с помощью ресничек или жгутиков, что позволяет им находить пищу и избегать опасностей в окружающей среде.
</a:t>
            </a:r>
            <a:endParaRPr lang="en-US" sz="1568" dirty="0"/>
          </a:p>
        </p:txBody>
      </p:sp>
      <p:sp>
        <p:nvSpPr>
          <p:cNvPr id="11" name="Text 2"/>
          <p:cNvSpPr txBox="1"/>
          <p:nvPr/>
        </p:nvSpPr>
        <p:spPr>
          <a:xfrm>
            <a:off x="1834875" y="2662925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выделение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поглощают питательные вещества напрямую через мембрану, а ненужные продукты жизнедеятельности выделяют обратно в окружающую среду, поддерживая обмен веществ.
</a:t>
            </a:r>
            <a:endParaRPr lang="en-US" sz="1568" dirty="0"/>
          </a:p>
        </p:txBody>
      </p:sp>
      <p:sp>
        <p:nvSpPr>
          <p:cNvPr id="12" name="Text 3"/>
          <p:cNvSpPr txBox="1"/>
          <p:nvPr/>
        </p:nvSpPr>
        <p:spPr>
          <a:xfrm>
            <a:off x="1832050" y="374715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быстро размножаются делением и способны изменять форму или выделять защитные вещества, чтобы выживать в неблагоприятных условиях.
</a:t>
            </a:r>
            <a:endParaRPr lang="en-US" sz="1568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00" y="1228163"/>
            <a:ext cx="2000700" cy="15767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12475" y="1228163"/>
            <a:ext cx="2000700" cy="15767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13450" y="1228163"/>
            <a:ext cx="2000700" cy="157672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99425" y="1228163"/>
            <a:ext cx="2000700" cy="1576724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клеток в организме человека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04667" y="3038750"/>
            <a:ext cx="18348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клетки: посредники сигналов
</a:t>
            </a:r>
            <a:pPr algn="l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клетки передают электрические импульсы по всему телу, обеспечивая связь между органами и головным мозгом. Их длинные отростки позволяют эффективно передавать информацию на большие расстояния.
</a:t>
            </a:r>
            <a:endParaRPr lang="en-US" sz="1073" dirty="0"/>
          </a:p>
        </p:txBody>
      </p:sp>
      <p:sp>
        <p:nvSpPr>
          <p:cNvPr id="13" name="Text 2"/>
          <p:cNvSpPr txBox="1"/>
          <p:nvPr/>
        </p:nvSpPr>
        <p:spPr>
          <a:xfrm>
            <a:off x="2590642" y="3038750"/>
            <a:ext cx="18348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клетки: двигатель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клетки способны сокращаться, создавая движение тела. Их особенностью является наличие белков, обеспечивающих сокращение и расслабление, что важно для выполнения телесных функций.
</a:t>
            </a:r>
            <a:endParaRPr lang="en-US" sz="1036" dirty="0"/>
          </a:p>
        </p:txBody>
      </p:sp>
      <p:sp>
        <p:nvSpPr>
          <p:cNvPr id="14" name="Text 3"/>
          <p:cNvSpPr txBox="1"/>
          <p:nvPr/>
        </p:nvSpPr>
        <p:spPr>
          <a:xfrm>
            <a:off x="4691617" y="3038750"/>
            <a:ext cx="18348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Эпителиальные клетки: защитный барьер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Эпителиальные клетки покрывают поверхности тела и внутренние органы, защищая их от повреждений, инфекций и потери влаги. Они формируют непрерывный слой, контролирующий проникновение веществ.
</a:t>
            </a:r>
            <a:endParaRPr lang="en-US" sz="1081" dirty="0"/>
          </a:p>
        </p:txBody>
      </p:sp>
      <p:sp>
        <p:nvSpPr>
          <p:cNvPr id="15" name="Text 4"/>
          <p:cNvSpPr txBox="1"/>
          <p:nvPr/>
        </p:nvSpPr>
        <p:spPr>
          <a:xfrm>
            <a:off x="6777592" y="3038750"/>
            <a:ext cx="18348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Эритроциты: переносчики кислорода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содержат гемоглобин, связывающий кислород и транспортирующий его от лёгких к тканям. Отсутствие ядра увеличивает их гибкость и позволяет переносить больше кислорода.
</a:t>
            </a:r>
            <a:endParaRPr lang="en-US" sz="1103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и фотосинтез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Хлоропласты, содержащие зелёный пигмент хлорофилл, поглощают световую энергию и являются основным местом фотосинтеза внутри растительной клетки.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фотосинтеза вода и диоксид углерода превращаются в глюкозу при участии солнечного света, обеспечивая растение энергией и веществами для роста.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высвобождается кислород, который выделяется в атмосферу и необходим для дыхания большинства живых организмов на планете.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фундаментальный процесс, обеспечивающий пищевой базис для экосистем, а также поддерживающий баланс кислорода и углекислого газа в атмосфере.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7204" y="1230400"/>
            <a:ext cx="3544242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1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Животные, растительные, грибные клетки: сходства и отличия
</a:t>
            </a:r>
            <a:endParaRPr lang="en-US" sz="2011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отличия клеток связаны с их экологической ролью и основными функциями в организмоидах.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7 класса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структурные особенности трёх типов клеток и их различия, связанные с функциями и образом жизни организмов.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вещества поступают в клетку через мембрану, превращаясь внутри в необходимые компоненты для роста и функционирования организма.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синтезирует новые молекулы, включая белки и нуклеиновые кислоты, необходимые для жизнедеятельности и наследственной информации.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митохондриях происходит расщепление веществ с выделением энергии, обеспечивающей все процессы жизнедеятельности и поддержание активности клетки.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обмен веществ: что происходит внутри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4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Вирусы: невидимые 'не-клетки'
</a:t>
            </a:r>
            <a:endParaRPr lang="en-US" sz="1964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не обладают клеточной структурой и не выполняют обмен веществ, что отличает их от живых организмов и делает их уникальными биологическими агентами.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размножения вирусы используют клетки хозяина, вторгаясь в них и эксплуатируя их клеточные механизмы, что часто приводит к заболеванию организма.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клеток разных организмов: сравнительная диаграмма
</a:t>
            </a:r>
            <a:endParaRPr lang="en-US" sz="199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размерах отражают адаптацию клеток к различным биологическим задачам и условиям жизни организма.
</a:t>
            </a:r>
            <a:endParaRPr lang="en-US" sz="1723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биологические исследования, 2023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клеток влияют на их функции: крупные клетки, например яйцеклетки, способны хранить запас питательных веществ, а мелкие быстрее обмениваются веществами.
</a:t>
            </a:r>
            <a:endParaRPr lang="en-US" sz="1427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клетки и её функции: примеры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клетки имеют протяжённые отростки, которые обеспечивают быструю передачу сигналов по всему телу, соединяя разные части нервной системы.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клетки удлинённой формы обладают способностью сокращаться, что даёт организму возможность двигаться и выполнять физическую работу.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Жировые клетки округлой формы предназначены для накопления и хранения энергии в виде жира, поддерживая энергетический баланс организма.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технологии и их значение сегодня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525550" y="1331800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клеточная инженерия позволяет создавать ткани и органы в лабораторных условиях, что открывает новые возможности для медицины и трансплантологии.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25600" y="3143668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стволовых клеток в лечении заболеваний и восстановлении функций органов меняет подходы в медицине, улучшая качество жизни пациентов.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9869" y="1099650"/>
            <a:ext cx="2646512" cy="284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4825" y="1099650"/>
            <a:ext cx="35850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1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фундамент жизни и науки
</a:t>
            </a:r>
            <a:pPr algn="l" indent="0" marL="0">
              <a:lnSpc>
                <a:spcPct val="100000"/>
              </a:lnSpc>
              <a:buNone/>
            </a:pPr>
            <a:r>
              <a:rPr lang="en-US" sz="342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структуры и функций клетки раскрывает основы биологии, помогает развитию медицины и биотехнологий, поддерживая прогресс в здоровье и экологии человечества.
</a:t>
            </a:r>
            <a:endParaRPr lang="en-US" sz="351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2026-05-09T10:41:17Z</dcterms:created>
  <dcterms:modified xsi:type="dcterms:W3CDTF">2026-05-09T10:41:17Z</dcterms:modified>
</cp:coreProperties>
</file>