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«Великий писатель земли русской»: Лев Николаевич Толстой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научил читать историю через судьбу человека.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эпоха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вырос в России XIX века — стране войн, реформ и социальных переломов. На этом фоне он создал романы, где личная судьба героя неотделима от истории народа и нравственного выбора.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образование и ранние поиски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осиротев, Толстой с детства остро переживал тему утраты, семейной близости и внутренней опоры, что позже стало важным мотивом его прозы.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Толстой пробовал себя в светской жизни, службе и самообразовании, внимательно наблюдая за людьми и их привычками, характером и речью.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он беспощадно оценивал собственные поступки, задавал себе нравственные задачи и рано вырабатывал идеал самовоспитания и внутренней честности.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Казанском университете он учился недолго: строгая учебная система не совпала с его стремлением самостоятельно искать знания и жизненный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Поляна: пространство жизни и творчества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не просто родовым имением, а местом непрерывной работы. Здесь он писал, перечитывал рукописи и возвращался к замыслам, которые определили русскую литературу. Тишина усадьбы помогала ему сосредоточиться на главном — человеке и его совести.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рождались книги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Толстой открыл школу, где пытался учить без страха и унижения. Он сам составлял тексты, обсуждал уроки и наблюдал, как ребёнок раскрывается в свободной обстановке. Для него образование должно было пробуждать интерес, а не подавлять личность.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 крестьянских детей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Ясной Поляны связан у Толстого с простотой, трудом и близостью к земле. Он ценил физическую работу, прогулки и ясный распорядок дня. Именно здесь особенно заметно его стремление жить так, чтобы слово, мысль и поступок не расходились между собой.
</a:t>
            </a:r>
            <a:endParaRPr lang="en-US" sz="72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согласии с природой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и «Севастопольские рассказы»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военных событиях и пребывание в Севастополе дали Толстому опыт, который невозможно было получить из книг. Он увидел войну не как подвиг на параде, а как тяжёлое человеческое испытание.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«Севастопольских рассказах» нет красивой легенды о сражении: есть страх, грязь, усталость, случайная смерть и спокойное мужество обычных людей. Именно эта правда сделала тексты особенно сильными.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показали, что Толстой умеет соединять точное наблюдение, сочувствие к человеку и историческую достоверность. Так сформировалась его репутация писателя, не скрывающего суровую реальность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Л. Н. Толстого и датам публикации произведений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Льва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менялись интересы Толстого: от ранней прозы и военных впечатлений к крупным романам и нравственным поискам.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писателя идёт от художественного становления к философской зрелости и духовному радикализму.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мир»: эпопея о народе и личности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исторический масштаб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охватывает события 1805–1812 годов и показывает не только сражения, но и повседневную жизнь дворянских семей, где формируются характеры и мировоззрение.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как носители поиска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Безухов, Андрей Болконский и Наташа Ростова проходят через ошибки, разочарования и внутренние открытия. Их судьбы раскрывают, как человек взрослеет в столкновении с жизнью.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и историческая мудрость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Кутузова связан у Толстого не с внешней славой, а с пониманием народной силы и меры ответственности. Он умеет ждать и доверять ходу истории.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убеждает, что судьба человека зависит не только от воли, но и от связи с народом, историей и нравственным выбором. Поэтому роман звучит как размышление о жизни целой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Л. Н. Толстого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Толстого и их проблематика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помогает увидеть, как менялись темы и художественный масштаб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автобиографической прозы Толстой пришёл к эпопее и далее — к нравственно-философскому роману.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семья, чувство и общественный приговор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психологической точности и вниманию к внутренним переживаниям роман стал одним из главных достижений русского реализма и до сих пор читается как живая человеческая драма.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личное чувство сталкивается с жёсткими правилами светского общества. История Анны становится трагедией не только любви, но и человеческой изоляции.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противопоставляет Анне линию Левина, который ищет смысл не в блеске салонов, а в труде, семье, вере и честном отношении к себе и людям.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свободный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без принуждения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ребёнок лучше усваивает знания там, где ему интересно и безопасно. Он отвергал страх, сухую зубрёжку и механическое подчинение.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как живое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он создавал учебные тексты и строил занятия как совместный поиск. Для него учитель должен был уважать личность ученика и его внутреннюю свободу.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Толстого от кризиса к учению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внутреннюю эволюцию Льва Толстого: от общественного признания к духовному поиску и нравственной позиции.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Толстовство и его влияние на общественную мысль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Толстовство закрепило представление о нравственной автономии личности: человек отвечает за поступки сам, а не перекладывает вину на государство, общество или религиозный авторитет.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учения стоял отказ от насилия, поэтому идеи Толстого активно обсуждали пацифисты, религиозные мыслители и сторонники гражданского сопротивления по всему миру.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резко критиковал лицемерие, роскошь и несправедливое распределение собственности, связывая моральную жизнь с простотой, трудом и внутренней честностью.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споры и несогласие современников, его взгляды усилили интерес к этике ненасилия, личной ответственности и праву человека на совесть.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91882"/>
            <a:ext cx="376800" cy="334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личная жизнь и внутренние противоречия писателя
</a:t>
            </a:r>
            <a:endParaRPr lang="en-US" sz="2283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Софьей Андреевной Берс дал Толстому опыт близости, забот и конфликтов; семейная жизнь стала для него важнейшей, но непростой сферой нравственных испытаний.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и письма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личных записях он откровенно фиксировал сомнения, раздражение, чувство вины и стремление быть лучше, чем накануне, превращая самонаблюдение в постоянную работу над собой.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уклад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аскезе сталкивалось с повседневными обязанностями хозяина усадьбы, отца и мужа, поэтому идеал простоты не совпадал с реальной жизнью Ясной Поляны.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Толстого семейные отношения почти всегда проверяются совестью, долгом и правдой, а личные противоречия автора усиливают психологическую достоверность его героев.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4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Л. Н. Толстого по школьной программе и литературоведческим обзорам.
</a:t>
            </a:r>
            <a:endParaRPr lang="en-US" sz="747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мира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книгах не существуют отдельно: они постоянно переплетаются и проверяются через поступки героев, создавая напряжённый моральный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 совести, войны и семьи: именно через них Толстой показывает, как личный выбор меняет судьбу человека.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новое понимание истории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отвергал мысль, что историю создают только цари и полководцы: в его романах ход событий определяется множеством людей, их действиями, страхами, привычками и ошибками.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уделял особое внимание народной жизни, случайности и внутренним мотивам участников событий, показывая, что историческое движение нельзя объяснить одной официальной версией.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сделал исторический роман более глубоким и правдивым: прошлое у Толстого становится не схемой дат, а живым процессом, в котором человек отвечает за свой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Дневники, труд и личная 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много лет вёл дневники, где строго разбирал свои поступки, привычки и слабости. Для него это было не литературным жестом, а способом сохранять честность перед собой и проверять собственные убеждения.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труд, прогулки, простая одежда и отказ от излишнего комфорта составляли его жизненный идеал. Он стремился, чтобы мысль, слово и поведение не противоречили друг другу.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ключевых художественных качеств по произведениям Л. Н. Толстого.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остаётся современным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романы и сегодня читают как книги о трудном выборе, человеческой уязвимости и цене правды, а не только как памятники классики.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психологическая точность и антивоенный пафос: именно они делают Толстого особенно понятным современному читателю.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путь к Астапово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1910: уход из Ясной Поляны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покинул дом, стремясь к внутренней свободе и более строгой жизни, соответствующей его поздним убеждениям и личному нравственному поиску.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1910: болезнь в дороге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пути здоровье резко ухудшилось, и вынужденная остановка стала переломным моментом, когда личный разрыв с привычным укладом уже невозможно было продолжить.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ноября 1910: станция Астапово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умер на станции Астапово; этот финал воспринимается как символ последнего, до конца прожитого духовного испытания и верности идее внутренней правды.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6615"/>
            <a:ext cx="4339200" cy="2061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Толстого в литературе и культуре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Толстого заметно в разных сферах и сохраняет влияние за пределами России.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повлиял не только на прозу, но и на педагогику, философию и массовую культуру, поэтому его наследие остаётся международным и междисциплинарным.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историко-литературных сведений о влиянии Л. Н. Толстого.
</a:t>
            </a:r>
            <a:endParaRPr lang="en-US" sz="1004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— писатель совести, а не только великий классик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объединил силу художественного слова, историческое мышление и нравственный поиск, поэтому его книги и сегодня помогают осмысливать свободу, ответственность и цену моральной правды.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2026-05-23T17:21:52Z</dcterms:created>
  <dcterms:modified xsi:type="dcterms:W3CDTF">2026-05-23T17:21:52Z</dcterms:modified>
</cp:coreProperties>
</file>