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и их 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кормит, лечит и защищает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и 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распределены неравномерно: их размещение зависит от природы территории. Понимание этих связей помогает разумно использовать леса, воды, почвы и сохранять их для жизни людей.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суши Земли занимают леса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пищевые и лекарственные ресурсы, защищают почвы и поддерживают климатическое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лесов в мире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лесов связаны не только с рубкой, но и с расширением сельского хозяйства, пожарами и строительством.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возобновляемый ресурс уменьшается, если нагрузка на него превышает естественное восстановление.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места обитания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приспособлен к своей природной среде: лесу, степи, тундре, водоёму или лугу. Если эта среда нарушается, животные теряют пищу, укрытия и условия для размножения.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вредны уничтожение мест обитания, загрязнение воды и почвы, шум, пожары и незаконная охота. Эти факторы быстро сокращают численность даже привычных и ранее многочисленных видов.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зависят не только от одного участка природы, но и от всей экосистемы. Поэтому охрана среды помогает сохранить пищевые цепи и природное равновесие.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животных поддерживает устойчивость природы и делает экосистемы более живыми и разнообразными. Это важно и для человека, потому что природные системы дают нам чистую воду, воздух и 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биологических ресурсов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относятся к разным группам и как они используются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может быстро истощаться, если нарушается равновесие всей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100–300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занять формирование всего 1 см плодородного слоя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привычной, но восстанавливается очень медленно, поэтому её легко повредить распашкой, эрозией и загрязнением.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Почвоведение; материалы школьного курса географии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биологические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изучения территории до контроля восстановления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редкие виды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собирает сведения о растениях, животных и грибах, которым угрожает исчезновение. Она помогает понять, какие виды требуют срочной защиты и почему их численность снижается.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редких организмов ограничивают сбор и охоту, сохраняют места обитания и, если нужно, разводят их в питомниках. Важна и работа по возвращению численности в природе.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книгу включают информацию о численности, ареале, причинах сокращения и мерах охраны. Такие сведения позволяют планировать действия не наугад, а на основе наблюдений и учёта.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изменяются связи в экосистеме. Поэтому охрана редких видов помогает сохранить не только отдельные организмы, но и природное равновесие.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биологическим ресурсам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часто действуют вместе: одна проблема усиливает другую и быстрее разрушает природные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вырубка и загрязнение, потому что они одновременно уничтожают среду обитания и нарушают пищевые цепи.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 учебного сравнения, на основе обобщения материалов школьного курса
</a:t>
            </a:r>
            <a:endParaRPr lang="en-US" sz="9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где природа говорит сама за себя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 — это место, где природные процессы сохраняются почти без вмешательства человека. Здесь особенно важно не нарушать покой лесов, рек и животных, чтобы учёные могли наблюдать их в естественных условиях и понимать, как работает природа.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 уважением к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сочетает охрану природы и организованный отдых людей. По экологическим тропам можно увидеть красивые ландшафты, не нанося им вреда. Именно так природа становится доступной для знакомства, но остаётся под защитой.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1893210"/>
            <a:ext cx="6060571" cy="21657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и биоресурсов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сохранять леса, воды и живой мир, и почему лучший результат даёт их сочетание.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не решает проблему полностью: нужны законы, контроль и участие людей. Особенно важны простые действия на местности и в быту.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8 класса; обобщение мер охраны природы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биологические ресурсы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реки и озёра обеспечивают человека рыбой, моллюсками, ракообразными и водорослями. Эти ресурсы важны для питания, хозяйства и сохранения природного равновесия.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запасы уменьшаются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Перелов, загрязнение сточными водами и разрушение нерестилищ лишают водных организмов условий для размножения. В результате даже богатые водоёмы быстро теряют продуктивность.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загрязнения, очистка берегов и запрет добычи в период нереста дают водным видам возможность восстановить численность. Особенно важно защищать места размножения и миграции.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бережного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уменьшить нагрузку на водоёмы: не мусорить, экономить воду и соблюдать правила рыбалки. Такие привычки помогают сохранить ресурсы надолго.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 сохранение биоразнообразия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сохранять места обитания редких видов и поддерживать природные цепи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частичная охрана больших площадей заметно повышает шансы сохранить биоразнообразие и 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данные о доле охраняемых территорий: около 16% суши и около 8% океана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России даёт древесину, ягоды, грибы и лекарственное сырьё. Большие лесные массивы важны ещё и потому, что защищают почвы, смягчают климат и служат домом для множества видов.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лесах, тундре, степях и горах России живут десятки тысяч видов животных. Для сохранения этого богатства особенно важны охрана мест обитания, борьба с браконьерством и осторожное отношение к природе.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моря страны дают рыбу и другие водные ресурсы, а также обеспечивают людей пресной водой. Их состояние напрямую зависит от чистоты берегов, русел и сточных вод.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российские биоресурсы сильнее всего влияют лесные пожары, незаконная рубка, загрязнение воды и браконьерство. Эти проблемы уменьшают численность видов и разрушают природные сообщества.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разумного использования ресурсов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какие простые действия помогают не вредить природе дома, в лесу и у воды.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влияют на состояние природы не меньше, чем крупные проекты. Чем аккуратнее поведение людей, тем дольше сохраняются биоресурсы.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природопользования для школьного курса географии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нарушения к восстановлению природной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восстановлении повреждённых природных участков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Экологи, лесники и исследователи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 экологи регулярно считают численность видов, отмечают изменения в природе и сравнивают данные за разные годы. Такие наблюдения помогают заметить опасные изменения вовремя.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лесу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следят за состоянием деревьев, предупреждают пожары и помогают восстанавливать повреждённые участки. Их работа особенно важна там, где лес используется человеком.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Гидробиологи изучают реки, озёра и моря, оценивают чистоту воды и состояние водных организмов. Их выводы нужны, чтобы понять, где загрязнение становится опасным.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 проверяют соблюдение правил охоты, рыбалки и пользования природными территориями. Благодаря этому можно уменьшить ущерб и защитить редкие виды от исчезновения.
</a:t>
            </a:r>
            <a:endParaRPr lang="en-US" sz="11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воздух, а здоровые водоёмы дают более безопасную воду. Если экосистемы нарушены, людям приходится тратить больше сил и средств на очистку и восстановление.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леса, воды и почвы поддерживают урожай, рыбу и другие продукты питания. Когда природа здорова, человеку легче получать качественную еду без лишних затрат.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лесное дело, рыболовство и туризм напрямую зависят от состояния природы. Бережное использование ресурсов делает эти отрасли более устойчивыми и надёжными.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сохраняются, у следующих поколений остаются чистая среда, возможности для отдыха и работы. Потеря природы делает жизнь дороже и беднее для всех.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биоресурсов выгодна людям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 — значит беречь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можно сохранить только при разумном использовании, постоянной охране и личной ответственности каждого. Если беречь леса, воды, почвы, растения и животных, природа будет служить людям долго.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2026-06-02T17:55:54Z</dcterms:created>
  <dcterms:modified xsi:type="dcterms:W3CDTF">2026-06-02T17:55:54Z</dcterms:modified>
</cp:coreProperties>
</file>