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Полярной звезде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ориентир, который помогает найти север без компаса.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умение важно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звёздам помогает не потерять направление, когда нет компаса, связи или городского освещения. Для ОБЗР это практический навык безопасности, особенно в походе и на местности ночью.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— яркая звезда созвездия Малой Медведицы, известная также как Альфа Малой Медведицы.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самая заметная на небе, но находится очень близко к северному небесному полюсу и почти не смещается.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Полярную звезду используют как удобную точку отсчёта для поиска севера в ясную ночь.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Полярная звезда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Большую Медведицу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узнайте ковш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состоит из семи ярких звёзд и легко узнаётся по форме ковша. Это самый удобный ориентир для начала поиска.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проведите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крайние звезды чаши — Дубхе и Мерак. Если мысленно продолжить линию через них примерно на пять таких же расстояний, она приведёт к Полярной звезде.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Медведица и расположение Полярной звезды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находится на конце ручки Малой Медведицы. Само созвездие слабее Большой Медведицы и обычно заметно только на тёмном небе.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ориентировании Малая Медведица помогает подтвердить, что нужная звезда найдена верно. Полярная звезда кажется почти неподвижной, а остальные звёзды будто вращаются вокруг неё.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север по Полярной звезде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от заметного созвездия к определению сторон горизонта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звёзды выглядят движущимися по дугам, а Полярная звезда остаётся почти на месте.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вращении Земли и положении Полярной звезды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— примерно столько Земля тратит на полный оборот вокруг своей оси.
</a:t>
            </a:r>
            <a:endParaRPr lang="en-US" sz="26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расстояния Полярной звезды до северного небесного полюса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очень близка к полюсу, но не совпадает с ним идеально. Поэтому способ удобен для практики, хотя и не даёт абсолютной точности.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ближайшие годы звезда будет ещё немного приближаться к полюсу, а затем начнёт удаляться.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прецессии и положении Полярной звезды, ок. 2000–2100 гг.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найти Полярную звезду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небо, созвездия и ориентиры для надёжного поиска.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заметный ковш, затем проверяют Полярную звезду и только после этого уверенно определяют север.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астрономические сведения о северном небе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Полярную звезду и встаньте так, чтобы смотреть прямо на неё. Направление вашего взгляда будет указывать на север.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север впереди, то справа находится восток, слева — запад, а позади — юг. Так легко соотнести звёздный ориентир со сторонами горизонта.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этот способ только при ясном небе и видимом участке северной части горизонта. В городе звёзды часто мешает разглядеть освещение.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стороны горизонта по Полярной звезде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компаса нет или его показания нужно быстро проверить. В походе это помогает не сбиться с маршрута.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Полярная звезда видна на Земле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северу, тем выше звезда над горизонтом и тем удобнее её использовать как ориентир.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пригоден прежде всего в Северном полушарии; у экватора он затруднён, а в Южном полушарии не работает.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 и астрономические сведения о видимости Полярной звезды; справочные данные по небесной сфере.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 в реальных условиях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нужен открытый участок неба и видимый северный горизонт. Если небо закрыто облаками, туманом или дымкой, звезда может стать почти незаметной.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ориентированию мешают фонари, высокие здания и световое загрязнение. У горизонта Полярная звезда кажется слабее, поэтому её легко перепутать с соседними звёздами.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небесного ориентирования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звёздам держали курс в открытом море, когда берег был не виден, а компасы ещё не были распространены повсюду.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и степях небесные ориентиры поддерживали движение по маршруту, где почти нет заметных наземных признаков.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небо помогало сохранять направление на длинных сухопутных переходах и не сбиваться с пути в незнакомой местности.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Полярной звездой стало важной частью развития ориентирования и картографии до появления современных приборов.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яркости звёзд, помогающих найти Полярную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сначала замечают более яркий ковш Большой Медведицы, а уже потом переходят к поиску Полярной звезды.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заметные звёзды служат указателями; сама Полярная обычно слабее, поэтому её ищут через Большую Медведицу.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сведения о звёздах Большой и Малой Медведицы; относительная яркость указана условно для сравнения.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найденного направления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сравнении Большой и Малой Медведицы и повторной проверке ориентира.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полюс и движение звёзд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поэтому звёзды кажутся движущимися по небу и описывают дуги в течение ночи.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небесный полюс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воображаемая точка, вокруг которой наблюдатель воспринимает вращение звёздного неба. Полярная звезда находится очень близко к ней.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неподвижный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близости к полюсу Полярная звезда выглядит почти неподвижной, а остальные звёзды вращаются вокруг неё.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ориентирования на местности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когда каждый способ удобен и какие у него есть ограничения.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способа нет: надёжнее всего использовать несколько ориентиров вместе и проверять результат.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общие правила ориентирования на местности.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№1 — искать самую яркую звезду. Полярная звезда не самая яркая, поэтому ориентиром должна служить именно её близость к северу.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Полярной звезды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№2 — не использовать Большую Медведицу. Без неё легко перепутать Полярную звезду с соседними звёздами и потерять верное направление.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№3 — пытаться применять способ в плохую погоду. При облачности, тумане, дымке или ярком городском свете звёзды видны слишком слабо.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№4 — неверно определить стороны горизонта. Если смотреть на Полярную звезду, впереди север, а не юг, поэтому важно проверять себя.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 походе и на экскурсии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ночным переходом можно определить север по Полярной звезде и затем сверить направление с картой или компасом. Это помогает не сбиться с маршрута, если навигатор недоступен.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полезен в лагере, на школьной практике и за городом, где меньше помех от света. Совмещение звёздного ориентира с обычными средствами навигации повышает безопасность.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звезда: простой ориентир для уверенного движения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помогает быстро найти север в ясную ночь, а умение пользоваться ею делает ориентирование понятнее и безопаснее. Для школьника это полезный навык проверки маршрута.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2026-05-21T03:53:27Z</dcterms:created>
  <dcterms:modified xsi:type="dcterms:W3CDTF">2026-05-21T03:53:27Z</dcterms:modified>
</cp:coreProperties>
</file>