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собирается из частей, как маленький конструктор.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төзелеше һәм словобразование: как устроено слово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строение слова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видно, из каких частей состоит слово, легче понимать его смысл, находить родственные слова и писать без лишних ошибок. Это как фонарик для языка: сразу видно важные детали.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может состоять слово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слова. Он хранит общий смысл и помогает находить родственные слова, даже если они немного отличаются по звучанию или написанию.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корнем. Она добавляет слову новый оттенок значения: направление, начало действия, повтор или приближение, например: ехать — приехать.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корня. Он помогает образовывать новые слова, делая их более точными, ласковыми, маленькими или называя признак и человека.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меняется, когда слово связывается с другими словами в предложении. Оно помогает образовывать разные формы одного и того же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50" y="1755850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0950" y="1755850"/>
            <a:ext cx="420300" cy="420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9150" y="2358600"/>
            <a:ext cx="3457800" cy="12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слова. В словах вода, водный, подводный, водичка есть одна главная смысловая часть, поэтому они принадлежат к одной словесной семье.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8250" y="2358600"/>
            <a:ext cx="3457800" cy="12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 всегда выглядит одинаково. В разных словах он может немного изменяться, но главное значение остаётся общим. Именно поэтому родственные слова легко узнаются по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 форму слова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 показывает предмет в начальной форме. Окончание здесь помогает назвать слово так, как оно стоит в словаре.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дома, дому, домом меняется только окончание. Смысл слова остаётся тем же, а связь с другими словами в предложении — разной.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окончание не слышится, но оно всё равно есть. Так бывает в словах стол и день: окончание просто «прячется».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хранит главное значение слова в его разных формах. Когда меняется только окончание, именно основа остаётся неизменной и узнаваемой.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могут входить в основу, если у слова есть приставка, корень и суффикс.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находится перед корнем и помогает строить новые слова. Она может показать движение, приближение, начало действия или повтор, как в словах прийти и перечитать.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с разными приставками меняет смысл. Сравните: ехать, приехать, уехать. Слово будто надевает новую шапку — и уже говорит по-другому.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просто украшает слово. Она помогает точнее назвать действие или предмет, поэтому в языке появляется много удобных и понятных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12" y="3000196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091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делать слово «уменьшительным». Так появляются формы вроде лесок и домик, которые звучат мягче и сразу представляются чем-то небольшим.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помогает передать доброе, тёплое отношение. Слово с таким суффиксом звучит дружелюбно и будто улыбается собеседнику.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суффикса можно назвать человека по профессии или занятию: школьник, учитель. Так язык очень быстро подсказывает, кто чем занимается.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или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образовать слова, которые называют признак предмета. Например, белизна показывает качество, а не просто повторяет исходное слово.
</a:t>
            </a:r>
            <a:endParaRPr lang="en-US" sz="11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только окончание, это новая форма слова. Например, книга, книги, книге — слово остаётся тем же, только меняет «одежду» для предложения.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слова и новое слово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приставка или суффикс и меняется смысл, это уже новое слово. Так из книга получается книжка, а из писать — переписать.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форму и новое слово не стоит. Сначала нужно спросить: изменилось только окончание или слово стало означать что-то другое?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слово по составу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перепутать окончания, корень, приставку и суффикс.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друг на друга по смыслу и обычно имеют общий корень. Если найти такое общее ядро, легче понять, как связаны слова одной группы.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семье слов гора, горный, пригорок, горка есть общая смысловая часть. Она помогает увидеть, что слова не случайны, а связаны между собой.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родственные слова отличаются приставками или суффиксами, но всё равно остаются «роднёй». Изменяется оттенок значения, а главное значение корня сохраняется.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подбирает родственные слова, ему проще выделить корень без ошибки. Это как найти общий след у целой компании слов — сразу становится понятнее их 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ещё не доказывает родство слов. Сначала нужно проверить значение: у слов вода и водитель совпадение только внешнее, а смысл у них разный.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учебного объяснения из школьной темы по словообразованию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похоже и при этом не быть родственниками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слово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584694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знакомое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языке уже есть простое слово: ходить, лес, белый. Оно понятно говорящим и служит основой для новых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9675" y="2435200"/>
            <a:ext cx="7850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Добавляем 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присоединяется приставка или суффикс. Так слово получает новое строение, а вместе с ним — новый оттенок 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33149" y="3284325"/>
            <a:ext cx="7586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Получаем 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Переходить, лесник, белизна уже не совсем такие, как исходные слова. Это новые слова, а не просто другие формы.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357399" y="4130550"/>
            <a:ext cx="7262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Язык пополняется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нужны для точного названия действий, предметов и признаков. Поэтому язык постоянно растёт и не скучает.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семья вокруг одного корня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ствол дерева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любой словесной семьи есть общий центр — корень. Он похож на крепкий ствол, который держит на себе все родственные слова. От него расходятся ветки: снег, снежок, снежный и снеговик.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 — много историй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семья может быть большой и весёлой: подснежник, снежинка, снежок. Все они связаны с одним корнем, поэтому выглядят как дружная компания, собравшаяся вокруг своей зимней темы.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ветках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родственное слово похоже на лист или веточку на большом дереве. У слов может быть разный вид и разный смысловой оттенок, но общая часть помогает сразу узнать их родство.
</a:t>
            </a:r>
            <a:endParaRPr lang="en-US" sz="12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смысл слова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или приближение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показать, что действие стало ближе к чему-то или куда-то направилось. Сравни: ехать — приехать, бежать — подбежать. Смысл слова заметно меняется.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украшение, а важная часть слова. Она помогает создать новое слово с собственным значением: улететь, зайти, подписать. Это уже не просто прежнее слово в другой одежде.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или возвращение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приставка подсказывает, что действие повторяется или возвращается назад. Например: читать — перечитать, писать — переписать. Слово остаётся знакомым, но смысл становится другим.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сделать слово ласковым, маленьким или более точным. Поэтому кот превращается в котика, а дом — в домик. Смысл становится мягче и дружелюбнее.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 меняет смысл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суффикса можно назвать человека по его занятию или признаку. Так появляются слова учитель, школьник, рыбак. Суффикс словно подсказывает: «Вот кто этим занимается!»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создаёт новые слова, которые похожи на исходные, но не совсем такие же. Благодаря этому язык умеет быть и точным, и выразительным, и даже немножко улыбчивым.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или новое слово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меняется окончание, а потом проверяем, появились ли приставка или суффикс и изменилось ли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считать приставкой просто первую букву слова. Приставка — это часть, которая стоит перед корнем и помогает образовывать новое слово, а не любая начальная буква.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искать корень только по похожему звучанию или написанию. Настоящий корень объединяет родственные слова по смыслу, а не по случайному сходству.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слишком торопятся и выделяют части слова «на глазок». Но разбор требует проверки: сначала формы слова, потом окончание, основа и только затем корень.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подбери несколько родственных слов. Такой способ работает как маленькая проверка с фонариком: сразу видно, где в слове прячется общая часть.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главное значение и объединяет родственные слова в одну семью. Именно по нему легче всего понять, о чём слово и с какими словами оно связано.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дружить с другими словами в предложении. Благодаря ему слово меняется по форме, но остаётся тем же самым словом.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корнем, а суффикс — после него. Вместе они помогают словам меняться, образовывать новые значения и собирать большие словесные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видно, что слово устроено неслучайно: каждая часть на своём месте и выполняет свою работу. Если разбирать слова, язык становится понятным, а учёба — гораздо легче и интереснее.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это маленькая стройка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2026-05-21T13:20:59Z</dcterms:created>
  <dcterms:modified xsi:type="dcterms:W3CDTF">2026-05-21T13:20:59Z</dcterms:modified>
</cp:coreProperties>
</file>