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векторов: основные признаки и способы проверки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когда векторы действительно равны и как это проверить.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векторы в геометрии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движение, направление и перенос фигур. Понимание их равенства нужно для построения чертежей, решения задач на координатной плоскости и подготовки к темам о векторах и их операциях в 9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3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4896050" y="1645339"/>  <a:ext cx="3738900" cy="3227722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pic>  <p:nvPicPr><p:cNvPr id="8" name="Image 6" descr="preencoded.png">    </p:cNvPr>    <p:cNvPicPr><a:picLocks noChangeAspect="1"/></p:cNvPicPr>    <p:nvPr></p:nvPr>  </p:nvPicPr><p:blipFill><a:blip r:embed="rId7"></a:blip>  <a:stretch><a:fillRect/></a:stretch></p:blipFill><p:spPr> <a:xfrm>  <a:off x="0" y="0"/>  <a:ext cx="9144000" cy="5143500"/> </a:xfrm> <a:prstGeom prst="rect"><a:avLst/></a:prstGeom></p:spPr></p:pic><p:sp><p:nvSpPr><p:cNvPr id="9" name="Text 0"></p:cNvPr><p:cNvSpPr txBox="1"/><p:nvPr></p:nvPr></p:nvSpPr><p:spPr><a:xfrm><a:off x="8486225" y="0"/><a:ext cx="477900" cy="6174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2000" dirty="0"><a:solidFill><a:srgbClr val="FFFFFF"/></a:solidFill><a:latin typeface="Arial" pitchFamily="34" charset="0"/><a:ea typeface="Arial" pitchFamily="34" charset="-122"/><a:cs typeface="Arial" pitchFamily="34" charset="-120"/></a:rPr><a:t>3</a:t></a:r><a:endParaRPr lang="en-US" sz="2000" dirty="0"/></a:p></p:txBody></p:sp><p:sp><p:nvSpPr><p:cNvPr id="10" name="Text 1"></p:cNvPr><p:cNvSpPr txBox="1"/><p:nvPr></p:nvPr></p:nvSpPr><p:spPr><a:xfrm><a:off x="270000" y="270000"/><a:ext cx="8216100" cy="11361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800" dirty="0"><a:solidFill><a:srgbClr val="FFFFFF"/></a:solidFill><a:latin typeface="Arial" pitchFamily="34" charset="0"/><a:ea typeface="Arial" pitchFamily="34" charset="-122"/><a:cs typeface="Arial" pitchFamily="34" charset="-120"/></a:rPr><a:t>Что такое вектор и как он обозначается
</a:t></a:r><a:endParaRPr lang="en-US" sz="2800" dirty="0"/></a:p></p:txBody></p:sp><p:sp><p:nvSpPr><p:cNvPr id="11" name="Text 2"></p:cNvPr><p:cNvSpPr txBox="1"/><p:nvPr></p:nvPr></p:nvSpPr><p:spPr><a:xfrm><a:off x="587100" y="2022325"/><a:ext cx="3738600" cy="2403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300" dirty="0"><a:solidFill><a:srgbClr val="FFFFFF"/></a:solidFill><a:latin typeface="Arial" pitchFamily="34" charset="0"/><a:ea typeface="Arial" pitchFamily="34" charset="-122"/><a:cs typeface="Arial" pitchFamily="34" charset="-120"/></a:rPr><a:t>Направленный отрезок
</a:t></a:r><a:endParaRPr lang="en-US" sz="1300" dirty="0"/></a:p></p:txBody></p:sp><p:sp><p:nvSpPr><p:cNvPr id="12" name="Text 3"></p:cNvPr><p:cNvSpPr txBox="1"/><p:nvPr></p:nvPr></p:nvSpPr><p:spPr><a:xfrm><a:off x="587100" y="2323811"/><a:ext cx="3738600" cy="432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900" dirty="0"><a:solidFill><a:srgbClr val="FFFFFF"/></a:solidFill><a:latin typeface="Arial" pitchFamily="34" charset="0"/><a:ea typeface="Arial" pitchFamily="34" charset="-122"/><a:cs typeface="Arial" pitchFamily="34" charset="-120"/></a:rPr><a:t>Вектор — это отрезок с началом и концом, у которого есть длина и направление. Именно эти два свойства отличают его от обычного отрезка.
</a:t></a:r><a:endParaRPr lang="en-US" sz="900" dirty="0"/></a:p></p:txBody></p:sp><p:sp><p:nvSpPr><p:cNvPr id="13" name="Text 4"></p:cNvPr><p:cNvSpPr txBox="1"/><p:nvPr></p:nvPr></p:nvSpPr><p:spPr><a:xfrm><a:off x="587100" y="3754642"/><a:ext cx="3738600" cy="2403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300" dirty="0"><a:solidFill><a:srgbClr val="FFFFFF"/></a:solidFill><a:latin typeface="Arial" pitchFamily="34" charset="0"/><a:ea typeface="Arial" pitchFamily="34" charset="-122"/><a:cs typeface="Arial" pitchFamily="34" charset="-120"/></a:rPr><a:t>Обозначение на записи
</a:t></a:r><a:endParaRPr lang="en-US" sz="1300" dirty="0"/></a:p></p:txBody></p:sp><p:sp><p:nvSpPr><p:cNvPr id="14" name="Text 5"></p:cNvPr><p:cNvSpPr txBox="1"/><p:nvPr></p:nvPr></p:nvSpPr><p:spPr><a:xfrm><a:off x="587100" y="4056139"/><a:ext cx="3738600" cy="432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900" dirty="0"><a:solidFill><a:srgbClr val="FFFFFF"/></a:solidFill><a:latin typeface="Arial" pitchFamily="34" charset="0"/><a:ea typeface="Arial" pitchFamily="34" charset="-122"/><a:cs typeface="Arial" pitchFamily="34" charset="-120"/></a:rPr><a:t>На чертежах вектор изображают стрелкой, а в записи используют vec a, vec b или overrightarrow{AB}. В школьной геометрии векторы рассматривают на плоскости и в координатной системе.
</a:t></a:r><a:endParaRPr lang="en-US" sz="900" dirty="0"/></a:p></p:txBody></p:sp><p:sp><p:nvSpPr><p:cNvPr id="15" name="Text 6"></p:cNvPr><p:cNvSpPr txBox="1"/><p:nvPr></p:nvPr></p:nvSpPr><p:spPr><a:xfrm><a:off x="587100" y="2888483"/><a:ext cx="3738600" cy="2403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300" dirty="0"><a:solidFill><a:srgbClr val="FFFFFF"/></a:solidFill><a:latin typeface="Arial" pitchFamily="34" charset="0"/><a:ea typeface="Arial" pitchFamily="34" charset="-122"/><a:cs typeface="Arial" pitchFamily="34" charset="-120"/></a:rPr><a:t>Модуль вектора
</a:t></a:r><a:endParaRPr lang="en-US" sz="1300" dirty="0"/></a:p></p:txBody></p:sp><p:sp><p:nvSpPr><p:cNvPr id="16" name="Text 7"></p:cNvPr><p:cNvSpPr txBox="1"/><p:nvPr></p:nvPr></p:nvSpPr><p:spPr><a:xfrm><a:off x="587100" y="3189959"/><a:ext cx="3738600" cy="432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900" dirty="0"><a:solidFill><a:srgbClr val="FFFFFF"/></a:solidFill><a:latin typeface="Arial" pitchFamily="34" charset="0"/><a:ea typeface="Arial" pitchFamily="34" charset="-122"/><a:cs typeface="Arial" pitchFamily="34" charset="-120"/></a:rPr><a:t>Длина вектора называется модулем. Она показывает, насколько «длинным» является вектор, но сама по себе ещё не определяет его как равный другому.
</a:t></a:r><a:endParaRPr lang="en-US" sz="900" dirty="0"/></a:p></p:txBody></p:sp></p:spTree></p:cSld><p:clrMapOvr><a:masterClrMapping/></p:clrMapOvr>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равенства векторов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условие равенства — одинаковый модуль. Если один вектор длиннее другого, равенства быть не может, даже при одинаковом направлении.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длину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возникает только тогда, когда оба признака совпадают одновременно. Достаточно одного отличия, чтобы векторы стали неравными.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вектора на листе неважно: его можно параллельно перенести. Равный вектор совпадёт с исходным, если сохранить длину и направление.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Учтите перенос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должны быть направлены в одну сторону. Если стрелки смотрят по-разному, то векторы не равны, даже если их длины совпадают.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направление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5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4667100" y="1907643"/>  <a:ext cx="4206900" cy="1392714"/> </a:xfrm> <a:prstGeom prst="rect"><a:avLst/></a:prstGeom></p:spPr></p:pic><p:sp><p:nvSpPr><p:cNvPr id="8" name="Text 0"></p:cNvPr><p:cNvSpPr txBox="1"/><p:nvPr></p:nvPr></p:nvSpPr><p:spPr><a:xfrm><a:off x="8534250" y="85125"/><a:ext cx="381900" cy="4473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2000" dirty="0"><a:solidFill><a:srgbClr val="0F2C54"/></a:solidFill><a:latin typeface="Arial" pitchFamily="34" charset="0"/><a:ea typeface="Arial" pitchFamily="34" charset="-122"/><a:cs typeface="Arial" pitchFamily="34" charset="-120"/></a:rPr><a:t>5</a:t></a:r><a:endParaRPr lang="en-US" sz="2000" dirty="0"/></a:p></p:txBody></p:sp><p:sp><p:nvSpPr><p:cNvPr id="9" name="Text 1"></p:cNvPr><p:cNvSpPr txBox="1"/><p:nvPr></p:nvPr></p:nvSpPr><p:spPr><a:xfrm><a:off x="270000" y="270000"/><a:ext cx="7764000" cy="13932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800" dirty="0"><a:solidFill><a:srgbClr val="0F2C54"/></a:solidFill><a:latin typeface="Arial" pitchFamily="34" charset="0"/><a:ea typeface="Arial" pitchFamily="34" charset="-122"/><a:cs typeface="Arial" pitchFamily="34" charset="-120"/></a:rPr><a:t>Как выглядят равные векторы на рисунке
</a:t></a:r><a:endParaRPr lang="en-US" sz="2800" dirty="0"/></a:p></p:txBody></p:sp><p:sp><p:nvSpPr><p:cNvPr id="10" name="Text 2"></p:cNvPr><p:cNvSpPr txBox="1"/><p:nvPr></p:nvPr></p:nvSpPr><p:spPr><a:xfrm><a:off x="514075" y="2524122"/><a:ext cx="3694500" cy="636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900" dirty="0"><a:solidFill><a:srgbClr val="000000"/></a:solidFill><a:latin typeface="Arial" pitchFamily="34" charset="0"/><a:ea typeface="Arial" pitchFamily="34" charset="-122"/><a:cs typeface="Arial" pitchFamily="34" charset="-120"/></a:rPr><a:t>На чертеже равные векторы имеют одинаковое число клеток или одинаковую длину линейного отрезка. Это легко увидеть даже без дополнительных вычислений.
</a:t></a:r><a:endParaRPr lang="en-US" sz="900" dirty="0"/></a:p></p:txBody></p:sp><p:sp><p:nvSpPr><p:cNvPr id="11" name="Text 3"></p:cNvPr><p:cNvSpPr txBox="1"/><p:nvPr></p:nvPr></p:nvSpPr><p:spPr><a:xfrm><a:off x="514075" y="2166151"/><a:ext cx="3694500" cy="310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Одинаковая длина
</a:t></a:r><a:endParaRPr lang="en-US" sz="1400" dirty="0"/></a:p></p:txBody></p:sp><p:sp><p:nvSpPr><p:cNvPr id="12" name="Text 4"></p:cNvPr><p:cNvSpPr txBox="1"/><p:nvPr></p:nvPr></p:nvSpPr><p:spPr><a:xfrm><a:off x="514075" y="4096975"/><a:ext cx="3694500" cy="636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900" dirty="0"><a:solidFill><a:srgbClr val="000000"/></a:solidFill><a:latin typeface="Arial" pitchFamily="34" charset="0"/><a:ea typeface="Arial" pitchFamily="34" charset="-122"/><a:cs typeface="Arial" pitchFamily="34" charset="-120"/></a:rPr><a:t>Стрелки равных векторов направлены одинаково. Они могут быть нарисованы в разных местах, но выглядят как один и тот же перенос.
</a:t></a:r><a:endParaRPr lang="en-US" sz="900" dirty="0"/></a:p></p:txBody></p:sp><p:sp><p:nvSpPr><p:cNvPr id="13" name="Text 5"></p:cNvPr><p:cNvSpPr txBox="1"/><p:nvPr></p:nvPr></p:nvSpPr><p:spPr><a:xfrm><a:off x="514075" y="3739049"/><a:ext cx="3694500" cy="310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Одно направление
</a:t></a:r><a:endParaRPr lang="en-US" sz="1400" dirty="0"/></a:p></p:txBody></p:sp><p:sp><p:nvSpPr><p:cNvPr id="14" name="Text 6"></p:cNvPr><p:cNvSpPr txBox="1"/><p:nvPr></p:nvPr></p:nvSpPr><p:spPr><a:xfrm><a:off x="4911175" y="4096975"/><a:ext cx="3694500" cy="636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900" dirty="0"><a:solidFill><a:srgbClr val="000000"/></a:solidFill><a:latin typeface="Arial" pitchFamily="34" charset="0"/><a:ea typeface="Arial" pitchFamily="34" charset="-122"/><a:cs typeface="Arial" pitchFamily="34" charset="-120"/></a:rPr><a:t>Если на рисунке overrightarrow{AB} и overrightarrow{CD} совпадают по длине и направлению, их записывают как равные векторы.
</a:t></a:r><a:endParaRPr lang="en-US" sz="900" dirty="0"/></a:p></p:txBody></p:sp><p:sp><p:nvSpPr><p:cNvPr id="15" name="Text 7"></p:cNvPr><p:cNvSpPr txBox="1"/><p:nvPr></p:nvPr></p:nvSpPr><p:spPr><a:xfrm><a:off x="4911175" y="3739049"/><a:ext cx="3694500" cy="310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Пример записи
</a:t></a:r><a:endParaRPr lang="en-US" sz="1400" dirty="0"/></a:p></p:txBody></p:sp></p:spTree></p:cSld><p:clrMapOvr><a:masterClrMapping/></p:clrMapOvr>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векторов по рисунку и координатам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по чертежу и координатной записи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и противоположно направленные векторы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векторы смотрят в одну сторону. Они могут находиться в разных местах плоскости, но сохраняют одинаковое направление, если стрелки идут одинаково.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сонаправленные векторы могут быть равными. Совпадение длины без совпадения направления не даёт равенства, даже если рисунок выглядит похоже.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 направленные векторы имеют одинаковую длину, но их стрелки смотрят в разные стороны. Из-за этого они не считаются равными.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при сравнении векторов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признаки влияют на проверку равенства сильнее всего, а какой признак только помогает в рисунке.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остаются длина и направление; положение вектора на листе не определяет равенство.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 равные векторы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73175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задан на плоскости как направленный отрезок с определённой длиной и направлением.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3175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Исходный вектор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406263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перенести без поворота и растяжения так, чтобы он занял другое место, но сохранил свои свойства.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06263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Параллельный перенос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6339350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он может полностью совпасть с другим вектором той же длины и направления, что помогает в чертежах и доказательствах.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339350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Совпадение с равным вектором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векторов по основным свойствам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совпадают у равных векторов, а какие приводят к различию.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равенства нужны одновременно одинаковая длина и одинаковое направление; одно совпадение недостаточно.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равенство векторов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записывают знаком «=»: \(\overrightarrow{AB} = \overrightarrow{CD}\) или \(\vec a = \vec b\). Такая запись показывает, что сравниваются не точки на рисунке, а сами векторы как направленные отрезки.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равенства всегда относится к самому вектору, а не к его положению на листе. Поэтому главным остаётся совпадение направления и длины, а не место начала стрелки.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заданы координатами, сравнивают соответствующие числа: должны совпасть первая и вторая координаты. Если хотя бы одна координата отличается, векторы не равны, даже при одинаковом направлении.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координатам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равны, у них совпадают длина и направление. Их можно изобразить в разных местах чертежа, но после параллельного переноса один вектор полностью совпадёт с другим.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на координатной плоскости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равные векторы удобно узнавать по одинаковому смещению: столько же клеток вправо, влево, вверх или вниз. Если два вектора дают один и тот же перенос, они равны, даже если начинаются в разных точках.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две стрелки, нарисованные в разных частях плоскости. Одна начинается ближе к центру, другая — у края, но обе проходят одинаковое число клеток по горизонтали и вертикали. Такой рисунок наглядно показывает равенство векторов.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результат — разные места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двух векторов записаны одинаково, например \((3; 2)\) и \((3; 2)\), то векторы равны. Координаты сразу показывают и длину, и направление, поэтому сравнение становится особенно быстрым и удобным.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координатам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сравнения векторов в типичных случаях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распространённые ситуации сравнения. Она помогает быстро увидеть, что равенство возможно только при одновременном совпадении двух признаков, а не одного из них.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первый случай даёт равенство. Любое различие в длине или направлении приводит к отрицательному результату.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5378" y="1988918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834" y="3495864"/>
            <a:ext cx="241425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 векторов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377878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63138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принимать за равные векторы одинаковой длины, но с противоположно направленными стрелками. Для равенства направление должно совпадать полностью, а не частично.
</a:t>
            </a:r>
            <a:endParaRPr lang="en-US" sz="977" dirty="0"/>
          </a:p>
        </p:txBody>
      </p:sp>
      <p:sp>
        <p:nvSpPr>
          <p:cNvPr id="13" name="Text 4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место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векторы считают разными лишь потому, что они нарисованы в разных частях листа. На самом деле положение не влияет на равенство, если длина и направление совпадают.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модуль и вектор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только длину и забывают, что вектор — это не просто отрезок. У него есть направление, и именно вместе с длиной оно определяет 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559239"/>
            <a:ext cx="3989100" cy="13199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равенства на чертежах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чертежи по геометрии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учебных примера помогают увидеть, какие признаки нужно сравнивать в первую очередь.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длины без совпадения направления не даёт равенства. Для верного вывода нужны оба признака сразу.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равенство векторов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рисунку, клеткам и координатам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в физике и повседневных ситуациях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11850" y="2768075"/>
            <a:ext cx="2355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векторы описывают перемещение, силу и скорость. Поэтому равные векторы помогают сравнивать одинаковые действия или движения, даже если они начинаются в разных точках пространства.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850" y="2055288"/>
            <a:ext cx="235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величины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395600" y="2768100"/>
            <a:ext cx="2355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тела сместились на одно и то же расстояние в одном направлении, их перемещения можно считать равными векторами. Важно не место старта, а совпадение длины и направления.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95600" y="2055288"/>
            <a:ext cx="235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путь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79350" y="2768100"/>
            <a:ext cx="2355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на север на одинаковое расстояние задают равные векторы. Даже если шаги сделаны в разных местах, результат одинаков: направление совпадает, а длина перемещения одинакова.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79350" y="2055288"/>
            <a:ext cx="235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совпадает у равных векторов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равенство связано только с двумя свойствами. Начальная точка и место на плоскости могут меняться без нарушения равенства.
</a:t>
            </a:r>
            <a:endParaRPr lang="en-US" sz="143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векторов полностью совпадают модуль и направление, а остальные признаки не влияют на результат сравнения.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 запоминания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171560"/>
            <a:ext cx="23556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можно мысленно совместить параллельным переносом. Если после такого переноса стрелки полностью совпадают, значит, векторы равны по длине и направлению.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414251"/>
            <a:ext cx="23556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помогает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406263" y="3171560"/>
            <a:ext cx="23556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равенства нужно, чтобы совпали и модуль, и направление. Если хотя бы один признак отличается, векторы уже нельзя считать равными, даже при похожем рисунке.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06263" y="2414251"/>
            <a:ext cx="23556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обязательных признака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339338" y="3171560"/>
            <a:ext cx="23556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точки, положение на листе и поворот рисунка не влияют на ответ. При решении задач важно смотреть на свойства вектора, а не на его размещение.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339338" y="2414251"/>
            <a:ext cx="23556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учитывается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узнать равные векторы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направление, где бы они ни были изображены. Это правило помогает читать чертежи, работать с координатами и уверенно решать задачи по геометрии.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2026-06-03T14:14:57Z</dcterms:created>
  <dcterms:modified xsi:type="dcterms:W3CDTF">2026-06-03T14:14:57Z</dcterms:modified>
</cp:coreProperties>
</file>