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техногенных чрезвычайных ситуаций и их последствия
</a:t>
            </a:r>
            <a:endParaRPr lang="en-US" sz="256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аварии техники влияют на людей, город и природу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техногенные риски важно знать каждому школьнику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может произойти рядом с домом, школой или дорогой и быстро изменить привычный день. Понимание источников опасности помогает заметить угрозу вовремя, не растеряться и действовать спокойно и правильно.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1788" y="1512375"/>
            <a:ext cx="231525" cy="26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027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18750" y="1512375"/>
            <a:ext cx="231525" cy="2646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97225" y="1512375"/>
            <a:ext cx="231525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источникам техногенных ЧС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из-за неисправностей, утечек горючего или нарушения правил безопасности. Опасность быстро распространяется через огонь, дым, ударную волну и высокую температуру, поражая людей и оборудование.
</a:t>
            </a:r>
            <a:endParaRPr lang="en-US" sz="962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 и фабриках сбои в работе станков, трубопроводов или резервуаров могут вызвать разрушение оборудования, выброс веществ и остановку технологического процесса. Часто страдают сразу несколько участков предприятия.
</a:t>
            </a:r>
            <a:endParaRPr lang="en-US" sz="962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происшествия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ДТП, крушения поездов, аварии самолётов и судов. Они опасны травмами, пожарами, разливом топлива и нарушением движения, особенно если перевозятся пассажиры или опасные грузы.
</a:t>
            </a:r>
            <a:endParaRPr lang="en-US" sz="979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инженерных сетях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Поломки в электросетях, водопроводе, канализации и теплоснабжении затрагивают целые районы. Даже локальная неисправность может оставить людей без света, воды, тепла и связи на длительное время.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гидросооружений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дамб, плотин и других сооружений вызывает резкий подъём воды и затопление территорий. Такая авария особенно опасна из-за быстрого развития и большого масштаба возможных последствий.
</a:t>
            </a:r>
            <a:endParaRPr lang="en-US" sz="9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99690"/>
            <a:ext cx="5037900" cy="14446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техногенных источников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чаще возникают аварии и чем они опасны для людей и городской среды.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группах общий риск связан с отказом техники и быстрым распространением последствий на соседние объекты.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Цех, где всё зависит от одной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крупном предприятии достаточно сбоя в насосе, клапане или системе контроля, чтобы опасность быстро выросла. Тогда цех может оказаться в зоне пожара, а соседние участки — под угрозой остановки и эвакуации.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Трубопроводы и резервуары: скрытая зона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Топливо, химические жидкости и газы хранятся и перемещаются по трубам, которые должны работать без утечек. Повреждение такой линии может вызвать возгорание, выброс вещества и повреждение оборудования вокруг.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 готовой продукции и цепная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складах опасность усиливают плотная укладка, упаковка и наличие погрузочной техники. Если начался пожар или взрыв, огонь быстро переходит на соседние помещения, а дым затрудняет работу спасателей.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аварии на предприятиях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ОБЗР и МЧС России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техногенные ЧС встречаются чаще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видов аварий по учебной схеме сравнения, а не по точной статистике.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транспортные и пожарные происшествия, но наиболее тяжёлый ущерб дают выбросы опасных веществ и крупные инфраструктурные аварии.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источник чрезвычайных ситуаций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дорогах, железной дороге, в авиации и на воде авария опасна не только для участников движения. Она может вызвать травмы, пожар, разлив топлива и срочную остановку маршрута.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часто связаны с нарушением правил: превышением скорости, невнимательностью, усталостью, плохой погодой или технической неисправностью. Иногда авария начинается с одной ошибки водителя, машиниста или диспетчера.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угрозу создают перевозки пассажиров и опасных грузов. Тогда даже небольшое происшествие может перейти в крупную ЧС, затронуть соседние улицы, станции или акваторию.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техногенная авария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цепочку от первой неисправности до восстановления после происшествия.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взрывы в техногенной среде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быстро уничтожает имущество и может перекинуться на соседние помещения через открытые проёмы, вентиляцию и горючие материалы. Особенно опасны места, где хранятся топливо, бумага, пластик и баллоны с газом.
</a:t>
            </a:r>
            <a:endParaRPr lang="en-US" sz="1044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действует иначе: он создаёт ударную волну, осколки и резкое повышение давления. Из-за этого разрушаются стены, выбиваются окна, а люди получают тяжёлые травмы даже на расстоянии от очага.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склады, автозаправочные станции, газовые сети, мастерские и производственные цеха. В жилых домах риск особенно высок при утечке бытового газа и неосторожном обращении с огнём.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опасность этих ЧС в том, что огонь, дым и тепловое воздействие развиваются очень быстро. Времени на промедление почти нет, поэтому важны немедленный вызов помощи и эвакуация.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с опасными химическими веществами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выбросе аммиака, хлора, кислот и других веществ возникает риск отравления, ожогов и загрязнения территории. Токсичное облако может переноситься ветром и поражать людей далеко от места аварии.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усиливается тем, что поражение не всегда заметно сразу. Поэтому важно быстро уйти из зоны распространения, закрыть органы дыхания подручными средствами и выполнять команды спасателей без промедления.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Поражающие факторы техногенных ЧС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какой фактор возникает при разных авариях и чем он опасен для людей, зданий и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аварии создают разные угрозы, но их действие часто сочетается. Особенно опасны ситуации, где один фактор быстро вызывает следующий.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сведения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обобщение данных МЧС России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техногенных аварий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локальная авария может повлиять на школы, дороги, связь и работу служб, поэтому ущерб часто выходит за пределы одного объекта.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обычно связан с людьми и инфраструктурой, но экологический ущерб тоже значителен и может сохраняться долго.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302370"/>
            <a:ext cx="215700" cy="172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813" y="1292783"/>
            <a:ext cx="215700" cy="191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6813" y="2952295"/>
            <a:ext cx="215700" cy="172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43588" y="1302370"/>
            <a:ext cx="215700" cy="172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аварий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жилья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люди временно оставляют квартиры, документы и вещи. Это нарушает привычный быт, создаёт неудобства и требует размещения в безопасных пунктах или у родственников.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авария вызывает страх, растерянность и сильное напряжение. Особенно тяжело переживают такие события дети, пожилые люди и те, кто оказался далеко от семьи.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магазины и транспорт могут прекратить работу на часы или дни. Из-за этого люди теряют время, а район получает дополнительные трудности в повседневной жизни.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авариях нередко исчезают свет, вода, тепло, интернет и телефонная связь. Без этих услуг сложнее получать новости, вызывать помощь и соблюдать обычный распорядок.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 учёбе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повреждены здания или коммуникации, школы и кружки могут временно не работать. Учёба переносится, а привычный режим дня меняется из-за ограничений и проверок.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ущерб после аварий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природной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химикаты, дым и сточные воды быстро попадают в воздух, почву и водоёмы. Это ухудшает качество воды и делает территорию опасной для людей и животных.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аварий страдают рыба, птицы, насекомые и растения. Восстановление природных связей идёт медленно, поэтому очищение территории и возвращение жизни к норме занимают месяцы и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обобщение сведений МЧС России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долго восстанавливаются последствия ЧС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аварии требуют поэтапной работы: от спасения людей до восстановления дорог, домов и сетей. Масштаб повреждений определяет срок ремонта.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локализована авария, тем короче восстановление и меньше потери. Быстрые первые действия заметно снижают общий ущерб.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снижают риск техногенных ЧС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ремонт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проверяют оборудование, заменяют изношенные детали и устраняют неисправности до того, как они приведут к аварии.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Работников учат безопасным действиям, а на объектах строго соблюдают инструкции, особенно при работе с огнём, электричеством и химическими веществами.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и 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сигнализации, планы эвакуации, связь и маршруты выхода. Для населения заранее определяют безопасные пути и места сбора.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надзор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объекты контролируют без перерывов. Это помогает вовремя заметить сбой, предупредить развитие аварии и защитить людей вокруг.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техногенной опасности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сигнале тревоги и указаниях экстренных служб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спасательных служб и населения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МЧС, пожарные, медики и полиция действуют совместно: локализуют опасность, спасают людей, оказывают первую помощь и не допускают распространения аварии на соседние здания и улицы.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Аварийные службы предприятий быстро отключают коммуникации, перекрывают опасные участки и проверяют оборудование. От их согласованных действий зависит скорость тушения, эвакуации и восстановления.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помогает, если сохраняет спокойствие, не спорит с указаниями и не возвращается в опасную зону. Знание маршрутов эвакуации и выполнение сигналов тревоги снижают риск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источников по степени опасности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источники ЧС отличаются по скорости развития, зоне поражения и числу возможных пострадавших.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часто становятся скрытые аварии на энергетике и коммунальных сетях: они долго не заметны, но быстро затрагивают большие 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сведения МЧС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возникают из-за сбоев в работе созданных человеком систем. Их опасность уменьшается, если соблюдать правила, замечать сигналы тревоги и быть готовыми действовать быстро и спокойно.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2026-05-21T02:36:24Z</dcterms:created>
  <dcterms:modified xsi:type="dcterms:W3CDTF">2026-05-21T02:36:24Z</dcterms:modified>
</cp:coreProperties>
</file>