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вопросы в конце предложения: проверь, уточни, согласись.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 Tags в английском языке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question tags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часто встречается в диалогах, фильмах и упражнениях. Она помогает понимать живую речь и строить более естественные фразы, особенно с to be, do/does/did и модальными глаголами.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построения question tags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Полярность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основное предложение утвердительное, хвостик обычно отрицательный. Если основа отрицательная, в конце ставится положительная форма, чтобы получить естественную проверку или подтверждение.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4761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Повторяется вспомогательный глагол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question tag не выбирают новый глагол: в хвостике повторяется именно тот вспомогательный или модальный глагол, который уже есть в основной части предложения.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6761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вопрос и местоимение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Концовка состоит из вспомогательного глагола и местоимения. Поэтому нужно учитывать не только время, но и лицо, число и форму подлежащего в основной части.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720663"/>
            <a:ext cx="3287100" cy="13196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question tags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хвостика зависит от глагола в основной части предложения.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глагол в основе, а не последнее слово. Именно он определяет форму хвостика.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правила построения question tags в английской грамматике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в question tag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66900" y="205615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заменяется местоимением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хвостике собственное имя или существительное обычно заменяется местоимением. Поэтому Tom is late превращается в isn’t he, а The dogs are noisy — в aren’t they.
</a:t>
            </a:r>
            <a:endParaRPr lang="en-US" sz="1209" dirty="0"/>
          </a:p>
        </p:txBody>
      </p:sp>
      <p:sp>
        <p:nvSpPr>
          <p:cNvPr id="11" name="Text 3"/>
          <p:cNvSpPr txBox="1"/>
          <p:nvPr/>
        </p:nvSpPr>
        <p:spPr>
          <a:xfrm>
            <a:off x="266900" y="2798445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Учитываем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подлежащее стоит в единственном числе, выбираем he, she или it. Если подлежащее во множественном числе, используем they; для группы людей подойдёт we или you.
</a:t>
            </a:r>
            <a:endParaRPr lang="en-US" sz="1209" dirty="0"/>
          </a:p>
        </p:txBody>
      </p:sp>
      <p:sp>
        <p:nvSpPr>
          <p:cNvPr id="12" name="Text 4"/>
          <p:cNvSpPr txBox="1"/>
          <p:nvPr/>
        </p:nvSpPr>
        <p:spPr>
          <a:xfrm>
            <a:off x="266900" y="354074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должно точно совпадать с тем, о ком идёт речь. Например, My mother likes tea, doesn’t she? показывает, что в хвостике отражается не слово, а грамматическая роль.
</a:t>
            </a:r>
            <a:endParaRPr lang="en-US" sz="1209" dirty="0"/>
          </a:p>
        </p:txBody>
      </p:sp>
      <p:sp>
        <p:nvSpPr>
          <p:cNvPr id="13" name="Text 5"/>
          <p:cNvSpPr txBox="1"/>
          <p:nvPr/>
        </p:nvSpPr>
        <p:spPr>
          <a:xfrm>
            <a:off x="266900" y="4283037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I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первого лица тоже есть правило: I’m tired, aren’t I? Здесь местоимение остаётся I, но отрицательная форма в хвостике особая и требует отдельного запоминания.
</a:t>
            </a:r>
            <a:endParaRPr lang="en-US" sz="12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question tag по шагам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хвостика в коротком вопросе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to be в question tags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0" y="1996324"/>
            <a:ext cx="2729100" cy="23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do и does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предложении уже есть to be, вспомогательные do/does/did не нужны. Хвостик строится прямо от формы to be: is, are, was или were.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07753" y="2016305"/>
            <a:ext cx="2729100" cy="23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временам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is clever, isn’t he? They were at school, weren’t they? We are late, aren’t we? Форма тега меняется вместе с формой to be в основной части.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145452" y="2016305"/>
            <a:ext cx="2729100" cy="23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правило для I am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I am используется исключение: I am late, aren’t I? Это один из самых заметных случаев темы, который нужно просто запомнить отдельно.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и Past Simple с do/does/did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глагола to be нет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без to be и без модального глагола в хвостике обычно появляется do, does или did. Это самый частый вариант в школьных примерах.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Simple используются do или does, а в Past Simple — did. Хвостик помогает быстро понять, о настоящем или прошедшем времени идёт речь.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на примерах
</a:t>
            </a:r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play football, don’t you? She likes history, doesn’t she? They watched the film, didn’t they? Форма тега точно отражает основную часть.
</a:t>
            </a:r>
            <a:endParaRPr lang="en-US" sz="137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вспомогательные глаголы в question tags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типичное распределение в учебных примерах и упражнениях по теме.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do/does/did и формы to be; остальные типы нужны реже, но тоже важны.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по типовым школьным примерам question tags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35582"/>
            <a:ext cx="520200" cy="46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505360"/>
            <a:ext cx="520200" cy="416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231" y="3295047"/>
            <a:ext cx="463838" cy="53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98675"/>
            <a:ext cx="520200" cy="416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в question tags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can в хвостике сохраняется can: You can swim, can’t you? В таких предложениях do/does/did не используется, потому что модальный глагол уже есть.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should форма тега остаётся той же: He should rest, shouldn’t he? Хвостик повторяет модальное значение совета, а не заменяет его другим глаголом.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will в конце появляется won’t: They will come, won’t they? Это показывает, что для будущего времени используется не do, а сам модальный вспомогательный глагол.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could тоже сохраняется в хвостике: You could help me, couldn’t you? Такой вариант часто встречается в вежливых просьбах и учебных диалогах.
</a:t>
            </a:r>
            <a:endParaRPr lang="en-US" sz="125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часто достаточно, чтобы изменить форму хвостика на положительную.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слов с отрицательным смыслом вопросный хвост обычно становится положительным, хотя предложение выглядит утвердительным.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question tags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question tags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распространённую ошибку с правильной формой и причиной неточности.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теге должны совпадать вспомогательный глагол, лицо и число; смысл отрицания тоже нужно учитывать.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question tags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68550" y="475588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 question tags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849306" y="2151032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Падающая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звучит как почти готовое согласие: говорящий уверен в своём утверждении и лишь мягко ожидает подтверждения от собеседника.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849306" y="3411032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Повышающаяся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превращает хвостик в настоящий вопрос: говорящий действительно уточняет информацию и ждёт ответа, а не просто согласия.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используются question tags в речи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эта конструкция помогает не только спрашивать, но и поддерживать контакт, смягчать высказывание и делать речь более естественной.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question tags нужны для проверки информации, а остальные значения дополняют их как вежливые и эмоциональные оттенки.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question tags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 на вопросы с tag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7" y="1550529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согласны с основным предложением, краткий ответ начинается с Yes и повторяет нужную вспомогательную форму: Yes, I am; Yes, they do.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70057" y="242606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информация неверна, ответ начинается с No и тоже использует правильный вспомогательный глагол: No, she isn't; No, he can't.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70057" y="3301604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ответе важно сохранить грамматическую форму: be, do/does/did или modal verb должны совпадать с основным предложением.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70057" y="417713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 не повторяет всё предложение, а только подтверждает или опровергает его значение, поэтому он звучит быстро и естественно.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тег шаг за шагом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выбрать правильную форму question tag и избежать ошибок в лице, числе и времени.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50452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50452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38202"/>
            <a:ext cx="218400" cy="2254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 tags в дружелюбном общении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тон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13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 tags делают фразу менее резкой и более дружелюбной. Собеседнику проще согласиться или ответить коротко, потому что вопрос звучит вежливо и ненавязчиво.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с собеседником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65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конструкция помогает поддерживать разговор и показывать интерес к мнению другого человека. Это особенно полезно в обычном диалоге, где важно не терять контакт.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Естественная речь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38" y="4002525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живом английском question tags часто звучат в повседневных репликах. Они делают речь естественнее и помогают школьникам говорить ближе к реальному общению.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 tags в школьных ситуациях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question tags помогают проверить, понял ли собеседник сообщение: Our class has English today, doesn't it? Такая фраза звучит живо и уместно.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656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библиотеке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уточнить местонахождение или состояние, удобно использовать короткий хвостик: Lena is in the library, isn't she? Это звучит спокойно и вежливо.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077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контрольной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задания или теста question tag помогает обсудить результат: The test was easy, wasn't it? Так легче начать короткий диалог с одноклассником.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1512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 домашнюю работу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часто подходит для проверки выполнения задания: You did your homework, didn't you? Она помогает быстро уточнить информацию без длинного вопроса.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по основным формулам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самые частые модели и подставляйте нужную вспомогательную форму по смыслу основной части.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 один: tag повторяет грамматику основной части и меняет только полярность, а иногда и форму местоимения.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question tags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 работают question tags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 tags помогают уточнять, подтверждать и поддерживать разговор. Если запомнить полярность, вспомогательный глагол и местоимение, можно уверенно строить естественные фразы в английской речи.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2026-05-30T22:33:10Z</dcterms:created>
  <dcterms:modified xsi:type="dcterms:W3CDTF">2026-05-30T22:33:10Z</dcterms:modified>
</cp:coreProperties>
</file>