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 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удаляет продукты обмена и сохраняет внутреннее равновесие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непрерывно образуют отходы обмена, и их накопление быстро нарушает pH, водно-солевой баланс и работу ферментов. У человека эту задачу прежде всего решают почки, постоянно очищая кровь от растворённых веществ.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выделение необходимо для жизни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обмена и их значение для организма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образуются при клеточном дыхании и должны удаляться без задержки. Их избыток меняет кислотность среды, влияет на работу тканей и нарушает нормальный обмен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Азотистые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Аммиак, мочевина, мочевая кислота и креатинин связаны с распадом белков и других соединений. Их выведение предотвращает отравление клеток и помогает поддерживать стабильный состав внутренней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и мочевина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крайне токсичен, поэтому его нельзя накапливать в тканях. Мочевина менее опасна и у млекопитающих становится основным азотистым продуктом, который организм может выводить безопаснее.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Мочевая кислота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почти нерастворимое соединение позволяет экономить воду, поскольку выводится в более концентрированном виде. Такая форма особенно выгодна птицам, пресмыкающимся и насекомым, живущим в условиях дефицита влаги.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связь между типом азотистых отходов, расходом воды и средой обитания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конечного продукта зависит от среды обитания: чем суше условия, тем выгоднее экономить воду при выведении азота.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азотистых отходов у разных групп организмов
</a:t>
            </a:r>
            <a:endParaRPr lang="en-US" sz="2393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биологии об азотистом обмене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 простейших и беспозвоночных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Сократительные вакуоли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одноклеточных организмов эти структуры удаляют избыток воды и помогают поддерживать осмотическое равновесие. Без них клетка быстро набрала бы лишнюю воду и потеряла устойчивость.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Нефридии у 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кольчатых червей нефридии выводят продукты обмена и часть воды через систему канальцев. Это уже более сложный механизм, чем у простейших, и он тесно связан с сегментированным строением тела.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Мальпигиевы сосуды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они открываются в кишечник и выводят азотистые отходы вместе с минимальным количеством воды. Такой способ особенно полезен на суше, где важно сохранять влагу.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образования и выведения мочи у 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этапы фильтрации, обратного всасывания и выведения мочи.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огромный объём крови, но возвращают в организм почти всё необходимое, поэтому конечной мочи образуется очень мало.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объёмом крови и мочи показывает высокую эффективность фильтрации и обратного всасывания в почках.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как главный орган выделения человека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физиологии человека: суточный кровоток через почки и объём конечной мочи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 млн
</a:t>
            </a:r>
            <a:endParaRPr lang="en-US" sz="2593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нефронов находится в каждой почке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обеспечивает тонкую настройку фильтрации, реабсорбции и секреции, а значит — точный контроль состава внутренней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анатомии и физиологии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017" y="1581445"/>
            <a:ext cx="174825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83974" y="3418395"/>
            <a:ext cx="203963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Клубочковая фильтрация и образование первичной мочи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малые молекулы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высокого давления через фильтр проходят вода, ионы, глюкоза, аминокислоты и мочевина. Эти вещества образуют фильтрат, который по составу похож на плазму без белков.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 крови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Форменные элементы крови и крупные белки не проходят через фильтрационный барьер. Это важно, потому что сохраняет объём крови и не позволяет терять жизненно необходимые компоненты.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давления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идёт в капиллярном клубочке благодаря высокому давлению, создаваемому разницей между приносящей и выносящей артериолами. Именно оно запускает образование первичной мочи.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объём фильтрата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сутки образуется около 150–180 литров первичной мочи. Такой объём показывает, насколько активно почки пропускают через себя плазму и затем возвращают нужные вещества обратно в кровь.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Канальцевая реабсорбция: возврат полезных веществ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возвращается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канальцах обратно всасываются почти вся глюкоза, аминокислоты, значительная часть воды и ионов натрия. Благодаря этому организм сохраняет ценные вещества, а не теряет их с мочой.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Реабсорбция требует затрат энергии, потому что перенос веществ идёт против градиента концентрации. Процесс обеспечивает точную настройку водно-солевого баланса и экономит ресурсы организма.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реабсорбции не было, организм быстро терял бы воду и питательные вещества. Тогда невозможно было бы поддерживать постоянство внутренней среды и нормальную работу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гормоны действуют согласованно, но в противоположных направлениях, помогая организму быстро менять объём жидкости в зависимости от потребностей.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АДГ и альдостерон удерживают воду и соли, а натрийуретические гормоны усиливают их выведение; так сохраняется водно-солевое равновесие.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водного баланса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схематическое сравнение физиологического действия гормонов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кожа участвует в выделении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 как путь охлаждения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температура тела повышается, потовые железы начинают работать активнее. Влага выходит на поверхность кожи, испаряется и уносит лишнее тепло. Благодаря этому организм защищается от перегрева даже при жаре или физической нагрузке.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выводится вместе с потом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Потовая жидкость содержит не только воду, но и минеральные соли, а также небольшое количество мочевины. Поэтому кожа участвует не только в терморегуляции, но и в удалении части продуктов обмена, которые не должны накапливаться в тканях.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хорошо видно, что потовая железа располагается в толще кожи, а её проток открывается на поверхности. Такое строение позволяет быстро доставлять пот наружу и делает кожу важным органом выделения, а не только защитной оболочкой.
</a:t>
            </a:r>
            <a:endParaRPr lang="en-US" sz="11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496" y="1789217"/>
            <a:ext cx="209400" cy="16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лёгких в выделении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CO2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выдохом лёгкие выводят углекислый газ — конечный продукт клеточного дыхания. Чем интенсивнее обмен веществ, тем больше CO2 образуется и тем активнее должна работать дыхательная система.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водяного пара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воздухом из организма удаляется и водяной пар. Это небольшой, но постоянный путь потери воды, который особенно заметен при частом и глубоком дыхании.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pH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удаления углекислого газа влияет на кислотно-щелочное равновесие. Если CO2 задерживается, кровь становится более кислой, поэтому усиление дыхания помогает сохранить её нормальные свойства.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выделения у растений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и чечевички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и чечевички растения обмениваются газами и частично удаляют продукты обмена. Эти структуры особенно важны для наземных растений, которым нужно поддерживать связь с внешней средой без потери жизнеспособности.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 с поверхности листьев помогает охлаждать растение и регулировать водный баланс. Одновременно с транспирацией удаляется избыток влаги, что предотвращает перенасыщение тканей водой.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листопад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веществ может выводиться через корни в почву, а также удаляться вместе со стареющими листьями при листопаде. Так растение избавляется от соединений, которые уже не нужны или могут быть вредны.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в тканях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Смолы, эфирные масла и другие вещества нередко накапливаются в специальных ходах, вакуолях и старых листьях. Это снижает их влияние на живые клетки и помогает растению безопасно изолировать лишние соединения.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обезвоживания до нарушения выделения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изменений при недостатке воды, воспалении почек и сбоях гормональной регуляции.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2137661"/>
            <a:ext cx="3805200" cy="9121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разных группах животных меняются органы выделения и основной азотистый продукт.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организация животного, тем точнее органы выделения контролируют состав внутренней среды и экономят воду.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выделения у животных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выделительная система животных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воды особенно быстро нарастает в жаркую погоду и при активном движении, когда организм усиливает потоотделение.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кратковременный дефицит воды ухудшает кровообращение и терморегуляцию, поэтому потери нужно своевременно восполнять.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опасно обезвоживание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биология; схема факторов, усиливающих водные потери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017" y="1581445"/>
            <a:ext cx="174825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3986" y="1581445"/>
            <a:ext cx="203962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43586" y="3418395"/>
            <a:ext cx="145688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здоровье выделительной системы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достаточно воды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питьё помогает почкам выводить продукты обмена без лишней нагрузки. Особенно важно не допускать длительных перерывов в жару, при занятиях спортом и во время болезни.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злоупотреблять солью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количество соли задерживает воду и создаёт дополнительную нагрузку на выделительную систему. Умеренное питание помогает поддерживать нормальный водно-солевой баланс.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движение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кровообращение и обмен веществ, а значит, способствует более стабильной работе почек и кожи. Малоподвижный образ жизни, напротив, ухудшает общий тонус организма.
</a:t>
            </a:r>
            <a:endParaRPr lang="en-US" sz="984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признаками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отёки, изменение цвета или количества мочи требуют внимания. Не менее важно избегать переохлаждения, которое повышает риск воспалительных заболеваний мочевыводящих путей.
</a:t>
            </a:r>
            <a:endParaRPr lang="en-US" sz="10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выделение поддерживает гомеостаз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Стабильный объём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лишней воды и её удержание при дефиците позволяют сохранять объём внутренней среды. Это особенно важно для нормального кровообращения и работы всех органов.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Баланс солей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и другие органы выделения регулируют содержание натрия, калия и других ионов. Благодаря этому клетки сохраняют правильную осмотическую среду и не теряют функциональность.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Постоянный pH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кислотных и щёлочных продуктов обмена помогает удерживать кислотно-щелочное равновесие. Без этого ферменты теряют активность, а обмен веществ становится нестабильным.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Связь систем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работает вместе с дыхательной, кровеносной и нервно-гуморальной системами. Такое взаимодействие делает организм устойчивым к изменениям среды и внутренним колебаниям.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сохраняет жизнедеятельность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удаляет лишние и токсичные вещества, удерживает воду и соли, а значит, поддерживает постоянство внутренней среды. Именно поэтому эта функция необходима каждому организму, независимо от его строения.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2026-06-01T18:51:03Z</dcterms:created>
  <dcterms:modified xsi:type="dcterms:W3CDTF">2026-06-01T18:51:03Z</dcterms:modified>
</cp:coreProperties>
</file>