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996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25" y="144325"/>
            <a:ext cx="3790800" cy="180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семье славянских языков
</a:t>
            </a:r>
            <a:endParaRPr lang="en-US" sz="4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2203500"/>
            <a:ext cx="37908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русский связан с другими славянскими языками?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106100" y="3476325"/>
            <a:ext cx="18675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1515" y="895525"/>
            <a:ext cx="3427970" cy="3366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праславянского языка к современным славянским языкам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славянские языки имеют общее происхождение. Со временем древний праславянский язык распался на три крупные ветви, и каждая из них развивалась по-своему, сохраняя при этом заметные общие черты.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1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258 млн
</a:t>
            </a:r>
            <a:endParaRPr lang="en-US" sz="6162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делает русский самым распространённым славянским языком и заметно выделяет его среди родственных языков.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Ethnologue: Languages of the World, 27th edition, 2024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8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 мире говорят на русском языке как на родном или как на втором языке.
</a:t>
            </a:r>
            <a:endParaRPr lang="en-US" sz="187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959826"/>
            <a:ext cx="4009200" cy="122044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и их основные группы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три главные ветви славянских языков и помогает увидеть, к какой группе относится каждый из них.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относится к восточнославянской группе и ближе всего по происхождению к украинскому и белорусскому.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классификация славянских языков в лингвистике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корни: похожие слова в славянских языках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славянских языках легко узнаются базовые слова: дом, мать, брат. Такие слова часто сохраняются дольше всего, потому что они нужны в повседневной речи с самых древних времён.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и быт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заметно и в словах вода, ночь, лес, рука. Это показывает, что родственные языки сохранили общие корни, хотя позднее произношение и написание изменились.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устойчивые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используется, тем больше шансов, что оно переживёт долгую историю языка. Поэтому именно древние и привычные слова особенно хорошо помогают увидеть родство языков.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сравнивать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поставить рядом слова из разных славянских языков, сходство видно даже без глубокого знания грамматики. Именно так лингвисты находят общие корни и прослеживают развитие языков.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Насколько похожи базовые слова славянских языков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Шкала отражает примерное сходство на небольшом наборе частых слов и показывает, как по-разному языки сохраняют общие корни.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Восточнославянские языки ближе всего к русскому. У западно- и южнославянских языков сходство заметно, но оно слабее.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сравнительная оценка по лексическому сходству; шкала условная, без официального статистического измерения
</a:t>
            </a:r>
            <a:endParaRPr lang="en-US" sz="716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80382" y="1805966"/>
            <a:ext cx="682500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6112" y="3546292"/>
            <a:ext cx="719700" cy="6397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61782" y="3546299"/>
            <a:ext cx="719700" cy="6397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и её значение для русского языка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письмо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использует кириллицу, как и белорусский, болгарский, македонский и сербский. Это сразу показывает историческую связь языков, даже если они звучат по-разному.
</a:t>
            </a:r>
            <a:endParaRPr lang="en-US" sz="751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каждом языке алфавит устроен немного по-своему. Есть особые буквы, привычные только носителям одного языка, а правила чтения могут заметно отличаться.
</a:t>
            </a:r>
            <a:endParaRPr lang="en-US" sz="751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истории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Кириллица помогает увидеть общие культурные корни славянских народов. Через письмо можно проследить, как языки развивались из общего прошлого и стали самостоятельными.
</a:t>
            </a:r>
            <a:endParaRPr lang="en-US" sz="751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полное совпадение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алфавит не делает языки одинаковыми. Слова, звуки и грамматика у славянских языков различаются, поэтому кириллица — это связь, а не тождество.
</a:t>
            </a:r>
            <a:endParaRPr lang="en-US" sz="75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2165880"/>
            <a:ext cx="3971100" cy="8117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Какими алфавитами пишут славянские языки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две основные системы письма в славянском мире и помогает увидеть, что родство языков не зависит от одного алфавита.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алфавиты меняют внешний вид слов, но не отменяют их общего происхождения и языкового родства.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Общепринятая орфографическая практика славянских языков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946" y="1213725"/>
            <a:ext cx="2364758" cy="202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9614" y="1213725"/>
            <a:ext cx="2364758" cy="2029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русского языка: твёрдые и мягкие согласные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Твёрдость и мягкость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русском языке многие согласные имеют две формы: твёрдую и мягкую. На слух это различие хорошо заметно, а при письме его часто подсказывают гласные и мягкий знак.
</a:t>
            </a:r>
            <a:endParaRPr lang="en-US" sz="978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меняет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в русском языке может падать на разные слоги, и от этого слово звучит по-разному. В безударной позиции гласные нередко произносятся не так чётко, как под ударением.
</a:t>
            </a:r>
            <a:endParaRPr lang="en-US" sz="947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особенности делают русскую речь выразительной, но иногда сложной для изучения. Именно поэтому сравнение звуков помогает лучше понять, чем русский язык похож на другие славянские языки и чем он отличается.
</a:t>
            </a:r>
            <a:endParaRPr lang="en-US" sz="909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общий корень превращается в разные слова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одно праславянское слово менялось по мере развития разных славянских языков.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93669" y="151573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Лексические различия внутри славянской семьи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1365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корни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славянских языках сохранились слова с одним происхождением, но они звучат по-разному. Из-за исторических изменений один и тот же корень мог получить новые окончания и ударение.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1013650" y="3064652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Ложные друзья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близкие языки знают «ложных друзей переводчика»: слова, которые выглядят знакомо, но переводятся иначе. Такие примеры особенно важны, когда языки похожи внешне и кажутся простыми для чтения.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3798900" y="182070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одинаковые значения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 не всегда означают одно и то же. Иногда смысл менялся в одном языке сильнее, чем в другом, поэтому простое узнавание формы ещё не гарантирует правильного понимания.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3798900" y="3064650"/>
            <a:ext cx="2531700" cy="11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Сходство слов помогает узнавать смысл текста, но требует внимательности. Чтобы понимать славянские языки точнее, нужно сравнивать не только звучание, но и контекст, в котором слово употребляется.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русской речи носителями других славянских языков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понимание влияют не только слова, но и произношение, привычные формы слов и близость языковых норм.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язык к русскому исторически, тем легче взаимопонимание; у южнославянских языков оно заметно ниже.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Ориентировочная сравнительная оценка по лингвистическим обзорам и учебным материалам; данные условные, 2024.
</a:t>
            </a:r>
            <a:endParaRPr lang="en-US" sz="7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4335600" cy="57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грамматические признаки славянских языков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78276" y="178767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Падежи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Падежная система особенно заметна в русском, польском, чешском и сербском языках. Она показывает связь слов в предложении и позволяет менять порядок слов без потери смысла.
</a:t>
            </a:r>
            <a:endParaRPr lang="en-US" sz="902" dirty="0"/>
          </a:p>
        </p:txBody>
      </p:sp>
      <p:sp>
        <p:nvSpPr>
          <p:cNvPr id="10" name="Text 3"/>
          <p:cNvSpPr txBox="1"/>
          <p:nvPr/>
        </p:nvSpPr>
        <p:spPr>
          <a:xfrm>
            <a:off x="4943918" y="265700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Окончания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часто передают грамматическую информацию через окончания. Поэтому одна и та же основа может выглядеть по-разному в зависимости от роли слова в предложении.
</a:t>
            </a:r>
            <a:endParaRPr lang="en-US" sz="915" dirty="0"/>
          </a:p>
        </p:txBody>
      </p:sp>
      <p:sp>
        <p:nvSpPr>
          <p:cNvPr id="11" name="Text 4"/>
          <p:cNvSpPr txBox="1"/>
          <p:nvPr/>
        </p:nvSpPr>
        <p:spPr>
          <a:xfrm>
            <a:off x="1278268" y="3511825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Разное развитие
</a:t>
            </a:r>
            <a:pPr algn="l" indent="0" marL="0">
              <a:lnSpc>
                <a:spcPct val="115000"/>
              </a:lnSpc>
              <a:buNone/>
            </a:pPr>
            <a:r>
              <a:rPr lang="en-US" sz="6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Общая основа не означает одинаковую грамматику. В одних языках старые формы сохранились лучше, а в других часть падежей упростилась или почти исчезла, как в болгарском.
</a:t>
            </a:r>
            <a:endParaRPr lang="en-US" sz="992" dirty="0"/>
          </a:p>
        </p:txBody>
      </p:sp>
      <p:sp>
        <p:nvSpPr>
          <p:cNvPr id="12" name="Text 5"/>
          <p:cNvSpPr txBox="1"/>
          <p:nvPr/>
        </p:nvSpPr>
        <p:spPr>
          <a:xfrm>
            <a:off x="4943926" y="932850"/>
            <a:ext cx="3201600" cy="69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 и число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славянских языках слова изменяются по роду и числу. Это помогает выражать, о ком или о чём идёт речь, и делает грамматику похожей в разных языках семьи.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889076"/>
            <a:ext cx="4009200" cy="1361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Грамматические особенности: сходства и различия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показано, как менялось число падежей у нескольких славянских языков.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славянских языков есть общая основа, но степень сохранности падежей различается: от развитой системы до почти полного упрощения.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грамматические описания славянских языков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46780" y="1455605"/>
            <a:ext cx="3614421" cy="88595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2189" y="2441580"/>
            <a:ext cx="3614421" cy="88595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57567" y="3427530"/>
            <a:ext cx="3614421" cy="88595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5175" y="144325"/>
            <a:ext cx="47625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92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в культуре славянских стран
</a:t>
            </a:r>
            <a:endParaRPr lang="en-US" sz="1928" dirty="0"/>
          </a:p>
        </p:txBody>
      </p:sp>
      <p:sp>
        <p:nvSpPr>
          <p:cNvPr id="7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55176" y="1455401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Книги, которые читают по-разному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Русская классическая литература известна во многих славянских странах, и её часто читают в переводе или в оригинале. Через книги легче заметить похожие корни, устойчивые образы и общие темы, которые соединяют культуры.
</a:t>
            </a:r>
            <a:endParaRPr lang="en-US" sz="813" dirty="0"/>
          </a:p>
        </p:txBody>
      </p:sp>
      <p:sp>
        <p:nvSpPr>
          <p:cNvPr id="9" name="Text 3"/>
          <p:cNvSpPr txBox="1"/>
          <p:nvPr/>
        </p:nvSpPr>
        <p:spPr>
          <a:xfrm>
            <a:off x="1610574" y="2441377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и сцена без границ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спектакли и народные сказки путешествуют между странами гораздо быстрее, чем учебники. Когда зритель слышит знакомые слова и сюжеты, язык перестаёт казаться чужим и становится ближе и понятнее.
</a:t>
            </a:r>
            <a:endParaRPr lang="en-US" sz="813" dirty="0"/>
          </a:p>
        </p:txBody>
      </p:sp>
      <p:sp>
        <p:nvSpPr>
          <p:cNvPr id="10" name="Text 4"/>
          <p:cNvSpPr txBox="1"/>
          <p:nvPr/>
        </p:nvSpPr>
        <p:spPr>
          <a:xfrm>
            <a:off x="2465971" y="3427326"/>
            <a:ext cx="2095850" cy="88637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Фильмы и фестивали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 культурные фестивали показывают, что родственные языки живут не только в учебниках. На афишах, в субтитрах и диалогах можно увидеть, как общие корни продолжают работать в современной культуре.
</a:t>
            </a:r>
            <a:endParaRPr lang="en-US" sz="813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Взаимное влияние славянских языков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языки влияют друг на друга через обучение, книги, медиа и повседневное общение.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Славянские языки по числу носителей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носителей включает как родной, так и второй язык, поэтому значения округлены и могут отличаться в разных источниках.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заметно опережает другие славянские языки по масштабу, а остальные образуют значительно более компактную группу.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Ориентировочные оценки по справочным источникам Ethnologue и Britannica, 2024.
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52275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родственные языки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023027" y="1891350"/>
            <a:ext cx="16059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сравнение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ученики замечают похожие корни и знакомые слова. Это помогает быстрее догадываться о смысле и видеть, что языки связаны между собой.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0865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правил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становится понятнее, как работают окончания, род и падежи. Сравнение показывает, какие грамматические черты общие, а какие развивались отдельно.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644075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легче увидеть, как из общего праславянского языка возникли разные современные языки. История слов и форм становится наглядной и запоминающейся.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6479500" y="1891350"/>
            <a:ext cx="1655700" cy="136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Практическая польза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Наконец, сравнение помогает читать тексты, учить новые слова и избегать ошибок. Особенно полезно сопоставлять русский с украинским, белорусским, польским и болгарским.
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549520"/>
            <a:ext cx="9144000" cy="25896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106450" y="154525"/>
            <a:ext cx="5126400" cy="54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сегодня в славянском мире
</a:t>
            </a:r>
            <a:endParaRPr lang="en-US" sz="2200" dirty="0"/>
          </a:p>
        </p:txBody>
      </p:sp>
      <p:sp>
        <p:nvSpPr>
          <p:cNvPr id="9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006400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общения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остаётся важным средством общения для миллионов людей. Его используют в семье, на работе, в путешествиях и в межкультурном диалоге между разными странами.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840682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 наука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учебных и научных материалах русский язык помогает получать знания и обмениваться опытом. Он особенно заметен там, где нужно читать, обсуждать и сравнивать источники.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4674964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интернете русский язык широко представлен в новостях, блогах, электронных книгах и на образовательных платформах. Это делает его живым и постоянно развивающимся.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6509246" y="980375"/>
            <a:ext cx="1643400" cy="150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традиций и современности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сохраняет связь с древним славянским наследием, но при этом меняется вместе с жизнью общества. В этом и состоит его сила и устойчивость.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язык: родной среди родственных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соединяет древнее славянское происхождение, близость к восточным славянским языкам и собственный путь развития. Его особенности помогают увидеть, как единая основа превращается в разные, но родственные языки.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2026-05-28T13:17:42Z</dcterms:created>
  <dcterms:modified xsi:type="dcterms:W3CDTF">2026-05-28T13:17:42Z</dcterms:modified>
</cp:coreProperties>
</file>