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геометрии: параллельный перенос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меняется только по положению, а не по форме.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геометрию, координаты и векторы. Она помогает точно строить фигуры, проверять их равенство и понимать, как одинаковые элементы повторяются в чертежах, орнаментах и компьютерной графике.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параллельный перенос в 9 классе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движением в геометрии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расстояний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Движением называют преобразование, при котором расстояния между соответствующими точками остаются прежними. Поэтому фигура не растягивается, не сжимается и не искажается.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движении сохраняются длины отрезков, величины углов, периметр и площадь. Изменяется только положение фигуры на плоскости, а её форма остаётся той же.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основным движениям относят параллельный перенос, поворот и отражение относительно прямой или точки. Все они помогают описывать одинаковые фигуры, расположенные по-разному.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78873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движений нужно для построений, работы с координатной плоскостью и решения задач на равенство фигур. Эти знания часто используются в школьной геометрии.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460005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движения меняют положение фигуры, но сохраняют её основные геометрические свойства.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преобразования относятся к движениям, потому что не искажают фигуру и сохраняют её основные характеристики.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геометрических движений из школьного курса геометрии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геометрических движений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316" y="1743076"/>
            <a:ext cx="1958713" cy="28209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сдвиг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параллельном переносе каждая точка фигуры смещается на одинаковый вектор. Значит, все части фигуры движутся в одном направлении и на одно расстояние.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A переходит в точку A1, то вектор AA1 совпадает с вектором переноса. Это главное условие, по которому строят образ любой фигуры.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фигуры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получается такая же фигура, только в новом месте. На рисунке обычно видны две равные фигуры и стрелка, показывающая направление и длину смещения.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как сдвиг на вектор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переноса на плоскости по заданному вектору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выполняют параллельный перенос фигуры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56034"/>
            <a:ext cx="431178" cy="4311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0006" y="1949450"/>
            <a:ext cx="277716" cy="444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963" y="1949450"/>
            <a:ext cx="388803" cy="444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5924" y="1956033"/>
            <a:ext cx="431180" cy="4311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0424" y="1956033"/>
            <a:ext cx="431180" cy="4311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параллельного переноса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сохраняются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отрезки остаются такими же по длине. Поэтому исходная фигура и её образ совпадают по размерам, даже если находятся в разных местах плоскости.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не меняются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 всех углов сохраняются. Это значит, что треугольник, четырёхугольник или любой многоугольник после переноса имеет те же углы, что и до него.
</a:t>
            </a:r>
            <a:endParaRPr lang="en-US" sz="1397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периметр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фигуры и её периметр остаются прежними. Перенос не добавляет и не убирает части фигуры, а только перемещает её целиком.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 отрезки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переходят в параллельные им прямые, а отрезки — в равные и параллельные отрезки. Это удобно при построениях на чертеже и координатной плоскости.
</a:t>
            </a:r>
            <a:endParaRPr lang="en-US" sz="1371" dirty="0"/>
          </a:p>
        </p:txBody>
      </p:sp>
      <p:sp>
        <p:nvSpPr>
          <p:cNvPr id="14" name="Text 6"/>
          <p:cNvSpPr txBox="1"/>
          <p:nvPr/>
        </p:nvSpPr>
        <p:spPr>
          <a:xfrm>
            <a:off x="720636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сохраняется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не переворачивается и не зеркалится. Левая и правая стороны не меняются местами, поэтому изображение остаётся таким же по виду.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перенос сохраняет не один признак, а сразу несколько важных свойств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параллельный перенос не изменяет геометрическую сущность фигуры, а лишь переносит её в другое место.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параллельного переноса из школьного курса геометрии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 параллельный перенос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параллельного переноса в координатах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точка A имеет координаты (x; y). Чтобы найти её образ после переноса, нужно знать координаты вектора переноса и правильно прибавить их к координатам точки.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переноса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задан вектор (a; b), то точка A(x; y) переходит в точку A1(x + a; y + b). Первая координата меняется на a, а вторая — на b.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координат вектора нельзя перепутать. Положительное число означает движение вправо или вверх, а отрицательное — влево или вниз, в зависимости от соответствующей оси.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работает для любой точки фигуры. Поэтому можно переносить по координатам не только одну точку, но и целый многоугольник, строя его образ по вершинам.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862" y="2728778"/>
            <a:ext cx="608027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примерах видно, что к каждой координате точки прибавляется соответствующая координата вектора переноса.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правило одно и то же: новая точка получается сложением координат исходной точки и вектора переноса.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параллельного переноса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координатного переноса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по клеткам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перенос удобно показывать как шаги вправо, влево, вверх и вниз. По клеткам легко увидеть, что каждая вершина фигуры смещается одинаково, а форма остаётся прежней.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задаёт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вектора подсказывает, куда и на сколько клеток нужно переместить точку. Если вектор направлен вправо и вверх, то и вся фигура сдвигается в том же направлении.
</a:t>
            </a:r>
            <a:endParaRPr lang="en-US" sz="1213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равные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рядом с исходной фигурой появляется её точная копия. На рисунке хорошо заметны одинаковые стороны и углы, а между фигурами можно провести стрелку, показывающую смещение.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на клетчатой бумаге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переносе точки и всей фигуры по заданному вектору на координатной плоскости.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фигуру после переноса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параллельного переноса в окружающем мире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 мозаика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элементы на полу и стенах часто расположены как результат параллельного переноса. Один и тот же рисунок просто сдвигается по прямой, сохраняя размер, форму и направление.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Фасады зданий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Ряды одинаковых окон, балконов или декоративных панелей на здании напоминают перенос на одинаковый вектор. Благодаря этому фасад выглядит упорядоченно и ритмично, без лишних изменений в форме деталей.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Обои и ткани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на обоях и тканях часто состоят из одинаковых элементов, повторённых через равные промежутки. Такой способ позволяет создать красивый узор, не поворачивая и не отражая рисунок.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 объекты и изображения нередко сдвигаются по экрану без изменения вида. Это удобно для движения персонажей, платформ и фонов, когда важно сохранить точный внешний облик.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перенос особенно заметен в искусственных объектах, где нужно повторять одинаковые элементы с точным шагом.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примеров связано с компьютерной графикой и дизайном, а меньше всего — с природой, где одинаковые повторения встречаются реже.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учебной темы и примерам из повседневной среды.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встречается параллельный перенос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7562" y="1703704"/>
            <a:ext cx="1376742" cy="280833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параллельный перенос отличается от поворота и симметрии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49" y="2473325"/>
            <a:ext cx="140369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сдвиг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параллельном переносе фигура не поворачивается и не переворачивается. Все её точки получают одинаковое смещение, поэтому расстояния и форма полностью сохраняются.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93362" y="2473325"/>
            <a:ext cx="1403688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вокруг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каждая точка движется вокруг выбранного центра по дуге. Фигура сохраняет размеры, но меняет своё положение и ориентацию относительно исходного вида.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05074" y="2473325"/>
            <a:ext cx="1403685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относительно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отражении фигура как будто смотрится в зеркало. Её изображение оказывается по другую сторону прямой, а левая и правая стороны меняются местами.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16786" y="2473325"/>
            <a:ext cx="1448790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не 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параллельного переноса остаётся прежний порядок сторон и вершин. Поэтому его легко отличить от поворота и симметрии, где вид фигуры заметно меняется.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12844"/>
            <a:ext cx="3848986" cy="21226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частые ошибки, которые мешают правильно построить образ фигуры при параллельном переносе.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ошибок — неточное использование вектора и нарушение порядка построения. Если переносить каждую вершину одинаково, фигура сохранит свой вид.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построения параллельного переноса.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 переноса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73" y="1846606"/>
            <a:ext cx="542225" cy="542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846605"/>
            <a:ext cx="542227" cy="5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7633" y="1838326"/>
            <a:ext cx="488936" cy="55878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846604"/>
            <a:ext cx="542227" cy="54222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решают с помощью параллельного переноса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новые 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заданному вектору определяют координаты образа точки или вершины. Для этого к каждой координате прибавляют соответствующее значение из вектора и получают новый результат.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образ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переносят все вершины многоугольника, а затем соединяют их в том же порядке. Так получают равную исходной фигуру в новом месте.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вектор переноса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исходная и конечная точки, можно узнать сам вектор смещения. Для этого сравнивают координаты и определяют, на сколько и куда была сдвинута фигура.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проверяют, равны ли стороны и параллельны ли они соответствующим сторонам исходной фигуры. Это помогает убедиться, что перенос выполнен без 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на что чаще всего обращают внимание при решении геометрических заданий с переносом.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стоит сохранение длины, но для полного ответа нужно помнить и про углы, площадь, направление и параллельность.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задачам по теме «Геометрические движения».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переноса проверяются в задачах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задаёт смещение всей фигуры.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урока.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удобно для построений на клетчатой бумаге и для записей в координатах: достаточно знать направление и длину переноса.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перенос: движение без искажения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помогает увидеть, как геометрия работает в координатах и на чертежах. Он сохраняет форму фигуры, поэтому полезен для построений, проверки решений и понимания симметричных узоров.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2026-06-03T12:03:33Z</dcterms:created>
  <dcterms:modified xsi:type="dcterms:W3CDTF">2026-06-03T12:03:33Z</dcterms:modified>
</cp:coreProperties>
</file>