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 её значение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сжатый сюжет, ярких героев и глубокий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занимает среднее место между рассказом и романом: она компактна, но позволяет глубже раскрыть характеры, конфликт и нравственный выбор героя.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между рассказом и романом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сосредоточена на одном главном событии или конфликте. Действие развивается последовательно, без большого числа ответвлений, поэтому читателю легко следить за ходом истории.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повести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психологические детали: мысли, переживания, сомнения и внутренние перемены героя. Именно они помогают понять не только поступки, но и их причины.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Персонажей в повести обычно немного, а пространство действия ограничено. Это позволяет автору показать и внешний сюжет, и развитие характера, не распыляя внимание.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7895"/>
            <a:ext cx="4365000" cy="20348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повесть отличается от других эпических жанров и почему она занимает особое место.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компактность рассказа и содержательность романа, поэтому удобна для анализа и школьного чтения.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рассказ и роман: сравнение жанров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главного героя в повести раскрывается тема взросления и нравственной ответственности. Его сомнения и решения показывают, что смысл произведения связан не только с событием, но и с внутренним развитием.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часто приводят к важным последствиям и меняют его самого. Поэтому читатель следит не только за сюжетом, но и за тем, как человек становится иным под влиянием испытаний.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повести как центр смысла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повести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показать одно важное жизненное испытание героя.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особенно полезна для школьного чтения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объем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читается быстрее романа, но дает больше материала для размышления, чем рассказ. Это делает её удобной для школьного анализа и обсуждения на уроке.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герой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центре стоит один главный персонаж, поэтому легче проследить его характер, мотивы и изменения. Ученикам проще объяснять, почему герой поступает именно так.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вопросы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часто поднимает темы дружбы, семьи, чести и ответственности. Эти проблемы близки школьникам и помогают обсуждать литературу через жизненные ситуации.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сюжет обычно ведет к четкому выводу, который можно связать с темой и идеей произведения. Это помогает учиться читать вдумчиво и делать выводы.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тема обычно раскрывается через одно важное событие, поэтому смысл становится особенно заметным и убедительным для читателя.
</a:t>
            </a:r>
            <a:endParaRPr lang="en-US" sz="115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классической литературе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повесть сосредоточена на нравственном выборе и взрослении: именно они сильнее всего раскрывают героя и идею произведения.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раскрывает повесть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сохраняет бытовые подробности своего времени: одежду, привычки, формы общения и устройство дома. Благодаря этому читатель лучше представляет повседневную жизнь людей прошлого.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как отражение эпохи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показывает их воспитание, положение в обществе и отношение к окружающим. По словам и интонациям можно многое узнать о человеке и его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правил поведения, чести и социальных различий видно, как устроено общество. Повесть помогает понять не только героя, но и порядок жизни его эпохи.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детали делают произведение ценным культурным свидетельством. Читатель узнает, чем жили люди, о чем переживали и какие нормы считались важными в то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описание пространства создают настроение произведения. Тихий двор, мрачная комната или шумный город сразу помогают почувствовать атмосферу и понять состояние героя.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делают изображение жизни достоверным и точным. Они могут подчеркивать характер персонажа, его положение в обществе и скрытый смысл важного эпизода.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интерьер и бытовая деталь в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один ключевой выбор обычно становится смысловым ядром повести и показывает, что важнее: выгода, страх или человеческое достоинство.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конфликт помогает сосредоточить внимание на совести и поступке героя.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жанровым признакам повести в школьном литературоведении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20886"/>
            <a:ext cx="4164900" cy="19415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литература: А. С. Пушкин, Н. В. Гоголь, И. С. Тургенев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повестей, которые часто изучают в школе, и их главные идеи.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показывают человека в трудной ситуации и раскрывают нравственный смысл через короткий, но напряжённый сюжет.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повести русской литературы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особенно легко запоминается, если герои говорят и действуют так, как это могло бы произойти в реальной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художественных признаков повести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герой и сюжет: именно они удерживают внимание и помогают понять главную мысль произведения.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повесть запоминающейся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повести передают не только разговор, но и отношения между героями: по интонации, паузам и выбору слов читатель понимает напряжение, симпатию или конфликт.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штрихи и детали обстановки помогают увидеть героя точнее, чем длинное объяснение: одна примета внешности или комнаты может многое сказать о характере и положении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контраст и краткие авторские замечания усиливают выразительность текста. Они делают важными отдельные слова, выделяют главное событие и направляют внимание читателя.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показывает возраст, образование, среду и настроение. Поэтому язык повести не украшает сюжет, а раскрывает человека и помогает понять смысл его поступков.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его художественная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анализируют повесть на уроке литературы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сюжет, характер героя и авторскую позицию.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читатели узнают в повести семейные споры, дружбу, одиночество и чувство обиды. Эти ситуации понятны, потому что они связаны с повседневной жизнью и личным опытом.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 современном чтении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события происходят в другой эпохе, герои переживают страх, надежду, сомнение и ответственность. Поэтому старый текст может звучать очень близко и сегодня.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понять себя и других: она учит замечать последствия поступков, сравнивать разные взгляды и внимательнее относиться к людям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часто воздействует не количеством событий, а точностью наблюдения за человеком в важный момент его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художественных особенностей повести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жанра — в убедительном характере и правдоподобной ситуации, которые делают переживания героя особенно сильными.
</a:t>
            </a:r>
            <a:endParaRPr lang="en-US" sz="121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чем сила повести как жанра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повесть помогает разбирать композицию, конфликт, систему образов и авторскую мысль. Это удобный жанр для вдумчивого чтения и обсуждения.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особенно важны произведения, где психологизм сочетается с социальными вопросами и нравственным смыслом. Такие тексты учат видеть причину поступков и оценивать их последствия.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 школьной программе 9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удерживает внимание благодаря ясному развитию событий и одному главному конфликту, поэтому её удобно читать и обсуждать.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поступки героя читатель лучше видит мотивы, ошибки и внутреннюю борьбу, а значит, учится внимательнее относиться к людям.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эпохе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речь и детали среды помогают представить время создания произведения и понять, как жили люди в прошлом.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сочувствию, потому что показывает знакомые чувства и помогает задуматься о последствиях выбора и ответственности.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повести для читателя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жанр, который учит понимать жизнь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остаётся важной, потому что соединяет понятный сюжет, глубокий смысл и живые человеческие переживания. Она помогает читать внимательнее, думать о выборе и лучше понимать 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2026-05-22T23:43:21Z</dcterms:created>
  <dcterms:modified xsi:type="dcterms:W3CDTF">2026-05-22T23:43:21Z</dcterms:modified>
</cp:coreProperties>
</file>