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Горький: писатель, открывший эпоху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показавший силу человека в эпоху социальных бурь.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вошёл в литературу в эпоху индустриализации, бедности и общественных потрясений, когда особенно остро звучали вопросы о человеке, справедливости и новых формах искусства.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переломе веков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Пешков родился 28 марта 1868 года в Нижнем Новгороде. Рано потеряв родителей, он оказался в доме деда Каширина, где с детства почувствовал суровость семейного уклада.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постоянной нужде, тяжёлые отношения между близкими и раннее знакомство с жестокостью сформировали у будущего писателя обострённое чувство несправедливости и уважение к человеческому достоинству.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эти впечатления стали основой его интереса к униженным и обездоленным людям. Именно из детского опыта выросло стремление понять, как сохранить внутреннюю силу в трудных обстоятельствах.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Алексея Пешкова: ранние испытания и формирование характера
</a:t>
            </a:r>
            <a:endParaRPr lang="en-US" sz="26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Странствия и «школа жизни» будущего писателя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профессии и тяжёлый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юности Горький перепробовал множество занятий: работал учеником в лавке, пекарем, посыльным, сторожем, грузчиком и помощником на судне. Эти годы приучили его к выносливости и наблюдательности.
</a:t>
            </a:r>
            <a:endParaRPr lang="en-US" sz="1716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народной жизнью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по Волге, Поволжью, югу России, Украине и Кавказу познакомили его с рабочими, нищими, странниками и босяками. Именно тогда он накопил живые впечатления для ранних рассказов и очерков.
</a:t>
            </a:r>
            <a:endParaRPr lang="en-US" sz="171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литературной деятельности и первые публикации
</a:t>
            </a:r>
            <a:endParaRPr lang="en-US" sz="2569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1890-е годы
</a:t>
            </a:r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входит в литературу как автор, внимательно всматривающийся в жизнь простых людей и ищущий для неё новые художественные формы.
</a:t>
            </a:r>
            <a:endParaRPr lang="en-US" sz="1382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1892 — «Макар Чудра»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рассказа под псевдонимом Максим Горький приносит ему первые заметные успехи и сразу обозначает интерес к свободной личности.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ранней прозе уже проявляются его главные темы: протест против унижения, сила воли, конфликт человека с обществом и жизнь на социальном «дне».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Максима Горького и годы их создания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показывает, как менялись жанры и проблематика Горького от романтической прозы к социальному роману и автобиографической эпопее.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отражает не просто рост писателя, а усложнение его взгляда на человека, общество и историю.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датам создания и публикации произведений, указанных в школьном курсе литературы.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3531" y="2528378"/>
            <a:ext cx="2137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Горький: романтический герой и идея свободы
</a:t>
            </a:r>
            <a:endParaRPr lang="en-US" sz="2569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и цена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Челкаш связан с миром вольной, но опасной жизни. В его образе свобода не выглядит идеальной: она требует силы, внутренней собранности и постоянного столкновения с реальностью.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вне толпы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ранних рассказов живут по собственному внутреннему закону. Они не принимают навязанную роль и выбирают путь, который позволяет сохранить личное достоинство даже ценой одиночества.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Самоотверженность и риск
</a:t>
            </a:r>
            <a:pPr algn="ctr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Данко воплощает готовность жертвовать собой ради других, тогда как Ларра показывает разрушительную сторону эгоизма. Оба образа помогают Горькому раскрыть нравственный смысл свободы и ответственности.
</a:t>
            </a:r>
            <a:endParaRPr lang="en-US" sz="15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«На дне»: человеческие судьбы в ночлежке
</a:t>
            </a:r>
            <a:endParaRPr lang="en-US" sz="2347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Ночлежка как замкнутый мир
</a:t>
            </a:r>
            <a:pPr algn="ctr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Тесное подземелье становится пространством, где рядом живут люди, утратившие дом, работу и опору. Здесь слышны усталые голоса, резкие споры и тихая надежда на перемену. В этом быте узнаётся не только частная беда, но и образ общества, в котором многие оказались вытесненными на край жизни.
</a:t>
            </a:r>
            <a:endParaRPr lang="en-US" sz="1051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правде и утешении
</a:t>
            </a:r>
            <a:pPr algn="ctr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Лука говорит с обитателями ночлежки мягко и сочувственно, обещая им облегчение, а Сатин настаивает на суровой правде. Их спор превращает бытовую сцену в философский конфликт. Горький заставляет задуматься, что человеку нужнее в минуту отчаяния: правда или милосердие.
</a:t>
            </a:r>
            <a:endParaRPr lang="en-US" sz="1051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потерявшие опору
</a:t>
            </a:r>
            <a:pPr algn="ctr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 мечтает о возвращении к сцене, Настя живёт книжной мечтой, Клещ цепляется за труд как за последнюю возможность выстоять. Каждый персонаж по-своему ищет выход из безысходности. Именно поэтому пьеса звучит как трагедия о сломанных судьбах и неугасшей потребности в достоинстве.
</a:t>
            </a:r>
            <a:endParaRPr lang="en-US" sz="10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подчёркивает значение солидарности, просвещения и нравственного выбора. Для Горького революция — это не только политика, но и пробуждение человека, способного отвечать за будущее.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связан с революционными событиями 1905 года и показывает, как личная судьба оказывается включённой в историческое движение. Через образ рабочего мира Горький раскрывает рождение нового сознания.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Пелагея Ниловна Власова постепенно преодолевает страх и покорность. Её внутреннее изменение особенно важно: любовь к сыну соединяется у неё с пониманием общественной ответственности и правды.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«Мать» и тема пробуждения общественного сознания
</a:t>
            </a:r>
            <a:endParaRPr lang="en-US" sz="2625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трилогия: путь становления личности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книги показывают, как складывается характер человека через труд, испытания и самообразование.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части трилогии объединены одной идеей: личность формируется в борьбе с обстоятельствами и через внутреннее сопротивление.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трилогия Максима Горького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видел в литературе не только искусство, но и средство общественного воздействия: он поддерживал демократически настроенную интеллигенцию, выступал в печати и открыто реагировал на политические события.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и революционная эпоха 1905–1917 годов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1905 года писатель всё чаще соединял творческую работу с общественной деятельностью, помогая людям культуры, поддерживая издательские инициативы и проекты просвещения.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позиции вызывали внимание властей: Горький неоднократно подвергался давлению, ограничениям и преследованиям, однако не отказывался от участия в общественной жизни.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эпохи усилил в его произведениях интерес к судьбе простого человека, к социальной ответственности и к необходимости перемен, которые должны опираться на нравственный выбор.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жизненного пути Максима Горького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этапов биографии и литературного становления Алексея Максимовича Пешкова (Максима Горького).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1906 по 1913 год Горький жил в основном на Капри, где смог работать спокойнее, чем в России, и одновременно следил за происходящим на родине.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в Италии и европейский период жизни
</a:t>
            </a:r>
            <a:endParaRPr lang="en-US" sz="2625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Италии он продолжал писать прозу, публицистику и письма, поддерживал контакты с европейскими литераторами и общественными деятелями, расширяя культурный круг общения.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жизнь за границей, Горький не терял связи с российской действительностью: его по-прежнему волновали общественные перемены, судьба народа и будущее страны.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как организатор литературной жизни
</a:t>
            </a:r>
            <a:endParaRPr lang="en-US" sz="2906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Горький стал заметной фигурой в издательском и просветительском деле: он поддерживал молодых авторов, помогал развитию литературных проектов и считал культуру важнейшей общественной силой.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авторитет был связан не только с художественным наследием, но и с личным участием в жизни писательской среды. В советское время он воспринимался как символ профессиональной ответственности и культурного служения.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темы творчества Горького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меняются от ранней романтической прозы к более острой социальной проблематике, но центр всегда остаётся одним: человек и его право на уважение.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мотивы достоинства и социальной несправедливости; именно они объединяют разные жанры и этапы творчества.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Максима Горького школьного курса; тематическое обобщение по текстам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соединял реалистическую точность с романтическим пафосом, поэтому даже бытовые сцены у него нередко звучат как спор о смысле жизни и человеческом выборе.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прозы и драматургии Горького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его языка характерны выразительная разговорная речь, точная деталь, резкие контрасты и афористичность, благодаря которым персонажи запоминаются как яркие социальные типы.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и рассказах важную роль играют напряжённые диалоги: через них раскрываются конфликт, внутреннее состояние героя и скрытое противостояние между людьми.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образы у Горького не отвлекают от реальности, а усиливают её смысл, показывая, что внешняя слабость человека может скрывать нравственную стойкость.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 в школьной программе и культурной памяти
</a:t>
            </a:r>
            <a:endParaRPr lang="en-US" sz="2222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с которых начинается знакомство
</a:t>
            </a:r>
            <a:pPr algn="l" indent="0" marL="0">
              <a:lnSpc>
                <a:spcPct val="100000"/>
              </a:lnSpc>
              <a:buNone/>
            </a:pPr>
            <a:r>
              <a:rPr lang="en-US" sz="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курсе особенно часто читают «Старуху Изергиль», «На дне», «Мать» и автобиографическую трилогию. Эти тексты помогают увидеть, как Горький соединяет судьбу человека, общественный конфликт и вопрос о нравственном выборе.
</a:t>
            </a:r>
            <a:endParaRPr lang="en-US" sz="1025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как голос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советское время Горького воспринимали прежде всего как писателя-общественника, чьё слово связано с идеей преобразования жизни. Его имя стало частью культурного образа эпохи, когда литература считалась важным участником общественного разговора.
</a:t>
            </a:r>
            <a:endParaRPr lang="en-US" sz="1042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без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произведения Горького читают не только как историческое свидетельство, но и как повод задуматься о свободе, справедливости и достоинстве. Его герои по-прежнему заставляют спорить о цене правды и ответственности человека.
</a:t>
            </a:r>
            <a:endParaRPr lang="en-US" sz="11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6927" y="1479875"/>
            <a:ext cx="492424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жизни и творчества Максима Горького
</a:t>
            </a:r>
            <a:endParaRPr lang="en-US" sz="2425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помогают увидеть связь биографии писателя с его литературными этапами и историческим контекстом.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Горького развивалась в тесной связи с эпохой: личный опыт, общественные события и творчество постоянно влияли друг на друга.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и литературные сведения о Максиме Горьком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57750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6725" y="1772750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5775" y="1739000"/>
            <a:ext cx="337500" cy="33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Горького для русской и мировой литературы
</a:t>
            </a:r>
            <a:endParaRPr lang="en-US" sz="2569" dirty="0"/>
          </a:p>
        </p:txBody>
      </p:sp>
      <p:sp>
        <p:nvSpPr>
          <p:cNvPr id="11" name="Text 2"/>
          <p:cNvSpPr txBox="1"/>
          <p:nvPr/>
        </p:nvSpPr>
        <p:spPr>
          <a:xfrm>
            <a:off x="1277938" y="1612750"/>
            <a:ext cx="15369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масштаб социального романа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расширил возможности прозы, показав общественный конфликт через судьбу конкретного человека. Его произведения укрепили традицию литературы, где социальная проблема становится личной и нравственной.
</a:t>
            </a:r>
            <a:endParaRPr lang="en-US" sz="1274" dirty="0"/>
          </a:p>
        </p:txBody>
      </p:sp>
      <p:sp>
        <p:nvSpPr>
          <p:cNvPr id="12" name="Text 3"/>
          <p:cNvSpPr txBox="1"/>
          <p:nvPr/>
        </p:nvSpPr>
        <p:spPr>
          <a:xfrm>
            <a:off x="4099888" y="1612750"/>
            <a:ext cx="15441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реалистической драмы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«На дне» и другие произведения повлияли на развитие драматургии XX века. Горький умел строить сцену так, чтобы через диалог раскрывались и характеры, и обострённые вопросы времени.
</a:t>
            </a:r>
            <a:endParaRPr lang="en-US" sz="1328" dirty="0"/>
          </a:p>
        </p:txBody>
      </p:sp>
      <p:sp>
        <p:nvSpPr>
          <p:cNvPr id="13" name="Text 4"/>
          <p:cNvSpPr txBox="1"/>
          <p:nvPr/>
        </p:nvSpPr>
        <p:spPr>
          <a:xfrm>
            <a:off x="6937600" y="1612750"/>
            <a:ext cx="15354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признание и долгая жизнь текстов
</a:t>
            </a:r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Горького переведены на многие языки и вошли в мировую литературную традицию. Их продолжают читать, потому что темы достоинства, свободы и ответственности остаются актуальными.
</a:t>
            </a:r>
            <a:endParaRPr lang="en-US" sz="12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568" y="986125"/>
            <a:ext cx="2258613" cy="385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5925" y="98612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Горький: писатель, который услышал эпоху
</a:t>
            </a:r>
            <a:pPr algn="l" indent="0" marL="0">
              <a:lnSpc>
                <a:spcPct val="100000"/>
              </a:lnSpc>
              <a:buNone/>
            </a:pPr>
            <a:r>
              <a:rPr lang="en-US" sz="16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Горького выросло из личного опыта, но стало разговором о судьбе общества. Его книги напоминают, что достоинство, труд и внутренняя свобода особенно важны в эпохи перемен.
</a:t>
            </a:r>
            <a:endParaRPr lang="en-US" sz="359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2026-05-23T12:17:33Z</dcterms:created>
  <dcterms:modified xsi:type="dcterms:W3CDTF">2026-05-23T12:17:33Z</dcterms:modified>
</cp:coreProperties>
</file>