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петербургском Парнасе: миф, поэзия и литературная память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античной горы муз к литературному образу Петербурга.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Парнас в литературе — это не только мифическая гора, но и знак поэтической высоты, круга избранных авторов и самой традиции высокой словесности, особенно заметной в петербургской книжной среде.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«Парнас» в литературной культуре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источник образа: Парнас, Аполлон и музы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традиции Парнас связан с Аполлоном и музами, а значит — с вдохновением, гармонией и правом на поэтическое слово, отличающееся от повседневной речи.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муз символизируют разные искусства и науки, поэтому Парнас воспринимается как пространство, где творческий дар получает признание, меру и культурную легитимность.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последующих эпох этот образ стал знаком «высокой» словесности: не просто красивой речи, а искусства, которое претендует на особый статус в культуре.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Парнас в европейской художественной традиции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искусстве Парнас часто изображали как место встречи поэтов, философов и художников. Такие образы подчеркивали общность творчества и культурный престиж словесности.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гравюрах и картинах XVIII–XIX веков Парнас становится знаком литературной иерархии. «Оказаться на Парнасе» значит войти в число признанных мастеров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поэтического сообщества
</a:t>
            </a:r>
            <a:endParaRPr lang="en-US" sz="1381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признанных мастеров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Парнас в русской литературе XVIII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классицизма Парнас вошёл в русскую поэзию как символ учености, книжности и принадлежности к литературному канону, где слово подчинялось строгой художественной норме.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М. В. Ломоносова и Г. Р. Державина литература понимается как общественно значимое искусство, а Парнас становится метафорой творческой вершины и профессионального признания.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переводную литературу и поэтические общества образ укрепился в культурном языке столицы, где литературное занятие связывалось не только с талантом, но и с служением.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употребление образа Парнаса в русской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смену литературной функции образа: от нормы и канона к свободному творчеству и затем к культурной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классицизма, тем меньше Парнас задаёт правило и тем сильнее становится символом традиции и самоопределения.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на основе литературоведческого обобщения по русской поэзии XVIII — начала XX века.
</a:t>
            </a:r>
            <a:endParaRPr lang="en-US" sz="12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Парнас в литературных эпохах: значения и функции образа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один символ меняет смысл в разные эпохи.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сохраняется, но его смысл смещается: от строгой нормы к свободе творчества и далее к исторической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 русской поэзии XVIII–XX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литературная столица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был столицей империи, поэтому литература здесь тесно соприкасалась с властью, официальной культурой и публичным представлением о просвещении.
</a:t>
            </a:r>
            <a:endParaRPr lang="en-US" sz="123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инфраструктура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Типографии, журналы и издательства сделали город местом, где текст быстро входил в обращение, а репутация автора складывалась в профессиональной среде.
</a:t>
            </a:r>
            <a:endParaRPr lang="en-US" sz="1236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 журнальные круги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салоны и редакции объединяли авторов, критиков и читателей, создавая пространство обсуждения, соперничества и взаимного признания.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Петербург предстает строгим и холодным, но одновременно вдохновляющим: в этом напряжении рождаются сильные художественные образы и поэтические мифы.
</a:t>
            </a:r>
            <a:endParaRPr lang="en-US" sz="12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петербургского текста к образу Парнаса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античный символ проходит через литературные эпохи и городскую культуру.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поэты и литературные кружки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кружки объединяли авторов вокруг чтений, обсуждений и редакционной работы. Здесь литература становилась не одиночным занятием, а совместной культурной практикой.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А. С. Пушкина, В. А. Жуковского, П. А. Вяземского и Н. М. Карамзина город был средой, где репутация строилась через текст, разговор и публичное признание.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поэты Серебряного века наследовали эту традицию, но осмысляли её острее: Парнас означал и принадлежность к высокой культуре, и требовательность к слову.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среде литературный успех понимался не только как талант, но и как включённость в сообщество, где ценились мастерство, дисциплина и ответственность перед читателем.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поэзии: город, который вдохновляет
</a:t>
            </a:r>
            <a:endParaRPr lang="en-US" sz="2699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как сцена внутреннего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петербургской поэзии набережные, мосты и каналы часто становятся не просто пейзажем, а пространством размышления. Через их строгую геометрию поэт передает и порядок города, и скрытую тревогу, которая делает образ Петербурга особенно выразительным.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которая задаёт ритм стиха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Фасады, колоннады и перспективы проспектов формируют в литературе ощущение величия и дистанции. Петербургская архитектура словно диктует поэту особую интонацию: сдержанную, точную и одновременно наполненную исторической памятью.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собеседник поэта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Гоголя, Достоевского и авторов Серебряного века Петербург часто действует как живой участник сюжета. Он откликается на переживания героя, усиливает драму и превращает личный опыт в часть культурного мифа.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Петербурга в литературе: основные мотивы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смысловые линии чаще всего связывают Петербург с литературным мифом.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текстах одновременно историчен и символичен: власть, память и тревога образуют единый художественный образ.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анализа произведений А. С. Пушкина, Н. В. Гоголя, Ф. М. Достоевского, А. А. Блока и А. А. Ахматовой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«Петербургский Парнас» как культурная метафора
</a:t>
            </a:r>
            <a:endParaRPr lang="en-US" sz="2633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столичная литературная среда: академии, типографии, журналы и салоны создают пространство, где высокая словесность получает общественный статус.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становится центром поэтических кружков и литературных споров; «Парнас» начинает обозначать не только миф, но и реальное профессиональное сообщество.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закрепляется за городом как знаком строгой культурной иерархии, требовательности к стилю и особой литературной репутации Петербурга.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далее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сохраняется как обозначение исторической памяти о петербургской литературной высоте, а также как символ преемственности городской культуры.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регистра употребления слова «Парнас» в поэзии XIX–XX веков
</a:t>
            </a:r>
            <a:endParaRPr lang="en-US" sz="1986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символ мог звучать торжественно, иронически и полемически, меняя оценку литературной среды без потери узнаваемости.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литературоведческого анализа поэтических употреблений образа «Парнас» в XIX–XX веках
</a:t>
            </a:r>
            <a:endParaRPr lang="en-US" sz="13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Сопоставление: классический Парнас и петербургский Парнас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античный символ переходит из мифа в историческую городскую культуру.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Парнас задаёт идеал искусства, а петербургский — показывает, как этот идеал воплощается в реальной литературной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античной традиции и русской литературной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Парнас в культуре Серебряного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символистов и акмеистов Парнас оставался знаком поэтической высоты, но уже не как неподвижный канон, а как пространство напряжённого поиска. В центре оказывается личное призвание и ответственность перед культурной традицией.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начала XX века наполняли античный образ новыми оттенками: исторической тревогой, философской рефлексией и ощущением разрыва эпох. Поэтому Парнас становится не только символом мастерства, но и языком разговора о судьбе культуры.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021067"/>
            <a:ext cx="4392900" cy="15698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Москва и литературный статус Парнаса
</a:t>
            </a:r>
            <a:endParaRPr lang="en-US" sz="2603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городские среды формировали представление о высокой литературе.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связывается с дисциплиной и профессиональной иерархией, Москва — с большей стилевой свободой и разнообразием литературной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Историко-литературное сопоставление столичных культурных центров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075" y="1571326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Парнаса сохраняется в XXI веке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признания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Парнас по-прежнему используется в названиях премий и проектов, потому что сразу обозначает высокий уровень словесного искусства и культурный престиж.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эпох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и публичном чтении символ помогает соединять античность, русскую классику и современную литературу в одном понятном образе.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сообщество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Парнаса напоминает не только о таланте, но и о среде, где литература создаётся совместно: в кружках, редакциях и на обсуждениях.
</a:t>
            </a:r>
            <a:endParaRPr lang="en-US" sz="13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литературный символ Парнаса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образа от мифа к современному культурному употреблению.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Парнас: миф, который стал городом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Парнас соединяет античный идеал, русскую поэзию и память о литературной столице. Через этот образ город читается как пространство высокой словесности, где символ продолжает жить в новых эпохах.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2026-05-23T18:39:57Z</dcterms:created>
  <dcterms:modified xsi:type="dcterms:W3CDTF">2026-05-23T18:39:57Z</dcterms:modified>
</cp:coreProperties>
</file>