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 и биоиндикация: обзор и ключевые вопросы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 использованием живых организмов для оценки состояния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 и роль биомониторинга
</a:t>
            </a:r>
            <a:endParaRPr lang="en-US" sz="2102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усугубили утрату биоразнообразия и загрязнение. Биоиндикация дополнила химический анализ для выявления комплексных экологических угроз.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мониторинг: определение, цели и международная практика
</a:t>
            </a:r>
            <a:endParaRPr lang="en-US" sz="185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 представляет собой длительное наблюдение за живыми сообществами, отражающими влияние изменений в экосистемах и состоянии окружающей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цели включают поиск источников загрязнения, охрану здоровья людей и оценку динамики устойчивости природных систем.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страны, включая Россию, ЕС, США и Китай, интегрировали биомониторинг в официальные экологические программы и регулирование.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Биоиндикация: подходы, принципы,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наблюдении изменений у организмов-индикаторов, чувствительных к конкретным экологическим факторам и загрязнителям.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заключается в выборе видов с выраженной реакцией на отдельные воздействия и условия окружающей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Интегральная оценка позволяет комплексно судить о качестве среды на основании совокупных биологических признаков.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Воспроизводимость обеспечивается стандартизированными протоколами сбора данных и анализом биологических реакций.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 стратегии биологического мониторинга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и идентификация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выявление источников и уровней загрязнений для своевременного реагирования.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изменений в видовом составе и устойчивости экосистем для анализа экологического баланса.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зон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территорий с повышенной экологической угрозой для здоровья населения и экосистем.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эффективных стратегий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сетевого мониторинга и интеграция с химическим контролем для комплексного экологического управления.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биологического мониторинга: от планирования к результату
</a:t>
            </a:r>
            <a:endParaRPr lang="en-US" sz="1863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процесс на основе стандартизованных методик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и группы биоиндикаторов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оценки качества воздуха, характеризуются чувствительностью к загрязнениям и широкой распространённостью.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 для мониторинга атмосферы благодаря высокой чувствительности к диоксиду серы и тяжелым металлам.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и 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в водных экосистемах для выявления загрязнений и биохимических изменений среды.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почвенные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состояния почвы, отражают уровень загрязнения и изменения в биогеохимических процессах.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видового разнообразия макрофит Обь, 2012–2022 гг.
</a:t>
            </a:r>
            <a:endParaRPr lang="en-US" sz="199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 связано с повышением органического и минерального загрязнения, а также ростом температуры воды.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негативном влиянии антропогенных факторов на биоразнообразие речной экосистемы.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реакции индикаторов на экологическое давление
</a:t>
            </a:r>
            <a:endParaRPr lang="en-US" sz="1931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стресс у организмов проявляется в нарушении метаболизма и снижении жизнеспособности при воздействии загрязняющих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морфологии и окраски, а также снижение репродуктивной активности служат признаками неблагоприятных условий среды.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Замещение чувствительных видов толерантными приводит к уменьшению биологического разнообразия и изменению структуры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Биотестирование: принципы, методы, примеры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Биотестирование использует живые организмы для оценки токсичности сред в лабораторных и полевых условиях.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с дафниями позволяет выявлять влияние загрязнителей на водные экосистемы посредством оценки подвижности и выживаемости.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 бактериями Vibrio fischeri измеряет люминесценцию для точной оценки присутствия токсичных веществ.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на скорость прорастания семян отражают качество почвы и токсическое воздействие на растения в естественной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 позволяет комплексно оценивать воздействие множества загрязнителей в природных экосистемах, выявлять долгосрочные изменения и обеспечивать постоянный контроль состояния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можно точно оценить с помощью комплексного биологического мониторинга, учитывающего влияние различных факторов.
</a:t>
            </a:r>
            <a:endParaRPr lang="en-US" sz="1141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– индикаторы качества воздуха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ранний сигнал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чувствительны к диоксиду серы и тяжёлым металлам, из-за чего в промышленных зонах их количество резко снижается. Их исчезновение служит наглядным предупреждением о токсичности воздуха и ухудшении экологической обстановки.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динамика лишайников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условиях наблюдается смена видов лишайников на более устойчивые к загрязнениям. Изменения окраски и структуры лишайников на деревьях и зданиях помогают визуально оценить уровень вредных выбросов в атмосфере.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водные биоиндикаторы и их показатели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как индикаторы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быстро реагируют на рост концентраций нитратов и фосфатов, вызывая эвтрофикацию водоемов и изменение видового состава. Их анализ позволяет своевременно обнаружить избыток удобрений в воде.
</a:t>
            </a:r>
            <a:endParaRPr lang="en-US" sz="938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и реакция на токсичные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чувствительны к пестицидам и тяжёлым металлам, их численность снижается при ухудшении качества воды. Этот вид широко применяется в биотестировании и мониторинге водных экосистем.
</a:t>
            </a:r>
            <a:endParaRPr lang="en-US" sz="957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 как индикаторы сточных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состав личинок определённых видов насекомых отражают качество донных осадков и уровень органического загрязнения. Изменение сообщества личинок позволяет выявлять зоны с антропогенным воздействием.
</a:t>
            </a:r>
            <a:endParaRPr lang="en-US" sz="9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5753"/>
            <a:ext cx="3239400" cy="1195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биоиндикаторов среды
</a:t>
            </a:r>
            <a:endParaRPr lang="en-US" sz="2257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виды биоиндикаторов для воздуха, воды и почвы, а также их преимущества и ограничения при мониторинге загрязнений.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биоиндикаторов зависит от среды и целей мониторинга, учитывая их преимущества и ограничения.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биомониторинга для безопасности
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 способствует раннему выявлению экстремальных изменений, предотвращая масштабные экологические кризисы и обеспечивая здоровье населения.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массовой гибели рыбы в Амуре в 2020 году показал эффективность биоиндикаторов в обнаружении источника токсичного загрязнения и быстрой мобилизации мер.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вспышек фитопланктона позволяет прогнозировать процессы эвтрофикации и своевременно реагировать для предотвращения деградации водных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биомониторинге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сенсоры и 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сенсорных станций обеспечивает непрерывный сбор данных о биологических индикаторах в реальном времени, повышая оперативность реагирования на экологические угрозы.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и спутниковый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спутниковых снимков и беспилотников помогают оценивать обширные территории, выявлять очаги загрязнений и анализировать состояние растительного покрова.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и ДНК-анализ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тесты позволяют точно идентифицировать виды биоиндикаторов на основе генетического материала, ускоряя процесс и повышая точность диагностики состояния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594" y="1295896"/>
            <a:ext cx="953663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1799" y="1295896"/>
            <a:ext cx="1362375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преимущества биомониторинга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научной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осваивают методы исследования природной среды, развивают критическое мышление и понимание экологических процессов.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командной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проекты стимулируют сотрудничество и обмен знаниями между учениками для совместного решения экологических задач.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экологической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мониторинге помогает учащимся осознать важность сохранения природы и ответственного отношения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23904"/>
            <a:ext cx="3239400" cy="9194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биологических и химических методов контроля
</a:t>
            </a:r>
            <a:endParaRPr lang="en-US" sz="212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биологических и химических методов мониторинга по характеристикам чувствительности, специфичности и применимости.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методов повышает точность и полноту экологической оценки.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Методики экологического мониторинга,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и программы биомониторинга в России
</a:t>
            </a:r>
            <a:endParaRPr lang="en-US" sz="2358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по надзору в сфере природопользования координирует мониторинговые мероприятия на национальном уровне и обеспечивает законодательную поддержку.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России осуществляет систематическое наблюдение за качеством водных и воздушных ресурсов, предоставляя оперативную информацию.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международными организациями, такими как ВОЗ и ООН, способствует внедрению передовых методов и стандартизации процедур.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лаборатории проводят мониторинг в своих субъектах, интегрируя данные с федеральными программами для комплексной оценки.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биомониторинг — фундамент устойчивого развития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мониторинг — ключевой инструмент для охраны окружающей среды, объединяющий технологии и образование. Его развитие позволит обеспечить экологическую безопасность и воспитание ответственного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2026-05-10T06:59:48Z</dcterms:created>
  <dcterms:modified xsi:type="dcterms:W3CDTF">2026-05-10T06:59:48Z</dcterms:modified>
</cp:coreProperties>
</file>