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образованные при пересечении параллельных прямых секущей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из двух параллельных прямых и секущей получаются углы и их точные связи.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параллельные прямые и секущие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видны в разметке дорог, в клетках тетради и на рельсах. Секущая пересекает их в двух точках и создаёт восемь углов, которые удобно сравнивать парами. В 7 классе это помогает делать первые доказательства.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 секущая: что именно мы рассматриваем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параллельные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 одной плоскости и не пересекаются. На рисунке они образуют «коридор», внутри которого позже удобно сравнивать углы и находить связи между ними.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как общая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обе параллельные прямые. На каждом пересечении появляются по четыре угла, потому что прямая делит плоскость на области.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восемь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точек пересечения две, всего получается восемь углов. Их различают по положению относительно секущей и по тому, находятся ли они между прямыми или снаружи.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углами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углы на чертеже выглядят по-разному, между некоторыми парами есть строгие отношения. Эти отношения зависят только от параллельности прямых и положения секущей.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5649" y="1636550"/>
            <a:ext cx="3128128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пары углов и их свойства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вид пары углов, можно сразу выбрать нужное правило: равенство углов или сумма до 180°.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основном применяются два приёма: либо пары углов равны, либо они дополняют до 180°.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планиметрии за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положение при двух пересечениях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занимают одинаковое место при двух пересечениях секущей с параллельными прямыми. Если прямые параллельны, то этим углам соответствует одно и то же «направление» на рисунке.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конкретным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их величины совпадают. Например, если один соответствующий угол равен 65°, то и другой равен 65°. Обязательно учитывайте положение относительно секущей и каждой прямой.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располагаются между параллельными прямыми и по разные стороны от секущей. Такое положение помогает сразу заметить, какие углы связаны точным равенством.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параллельных прямых накрест лежащие углы равны. Это правило удобно, когда один угол на рисунке известен, а второй нужно быстро найти без сложных преобразований.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отношения используют и для доказательства параллельности: если в задаче накрест лежащие углы равны, то параллельность подтверждается.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углов используются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основном к задачам приводят ситуации, где нужно либо равенство углов, либо дополняемость до 180°.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соответствующих и накрест лежащих углов встречается чаще всего, потому что именно они напрямую дают неизвестные и помогают доказать параллельность.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частоты применения правил в школьных задачах (не статистические измерения).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удобную проверку правильности вычислений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односторонних внутренних углов при пересечении параллельных прямых секущей (планиметрия, 7 класс).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лежат между параллельными прямыми и по одну сторону от секущей. Их сумма равна 180°, поэтому второй угол легко находится по первому.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неизвестного угла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опирается на то, как определяется вид пары углов и какое правило к нему относится.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пары углов на рисунке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выделите внутреннюю область между параллельными прямыми. Затем посмотрите, как расположен каждый угол относительно секущей: у соответствующих углов место совпадает, у накрест лежащих — меняется сторона секущей.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односторонних внутренних углов важно, что секущая оказывается по одной и той же стороне от обоих углов, а положение остаётся внутри «коридора». Удобно отмечать нужные пары разными цветами.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55969"/>
            <a:ext cx="3812100" cy="21022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как признаки параллельности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три ключевых признака: равенство соответствующих, равенство накрест лежащих и сумма односторонних внутренних углов, равная 180°. Это помогает не только решать задачи, но и проверять, параллельны ли прямые на рисунке.
</a:t>
            </a:r>
            <a:endParaRPr lang="en-US" sz="981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чертеже выполняется хотя бы одно из трёх условий, можно уверенно утверждать параллельность. Остальные типы углов часто используют как вспомогательные проверки.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углов при пересечении параллельных прямых секущей (7 класс)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 вертикальные углы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образуются при пересечении двух прямых так, что у них есть общая сторона. Они лежат рядом, и их сумма всегда равна 180°, поэтому помогают «достраивать» угол на рисунке.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располагаются напротив друг друга и появляются при пересечении двух прямых. Эти углы всегда равны, поэтому их можно использовать, когда неизвестное значение «прячется» за симметрией.
</a:t>
            </a:r>
            <a:endParaRPr lang="en-US" sz="1139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параллельных прямых эти свойства встречаются регулярно, потому что на одном рисунке одновременно работают разные отношения углов. Без знания суммы 180° или равенства вертикальных легко ошибиться.
</a:t>
            </a:r>
            <a:endParaRPr lang="en-US" sz="1112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сомневаетесь в паре углов, проверьте положение: у смежных есть общая сторона, а у вертикальных стороны не общие и углы смотрят друг на друга. Тогда расчёты становятся надёжнее.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восемь углов на одном чертеже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корректном рисунке из восьми углов обычно получается два «типа»: четыре повторяют одно значение, а остальные четыре дополняют его до 180°. Это видно, если правильно различить виды углов.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подсказывает, что не нужно «перебирать» все углы заново: достаточно выбрать опорный угол и связать остальные через равенство или дополнение до 180°.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распределение углов при пересечении параллельных прямых секущей (учебный материал)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соответствующие и накрест лежащие углы: у них разное расположение относительно секущей. Из‑за этого учащиеся применяют правило равенства к неверной паре и получают неправильные числа.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считать, что односторонние внутренние углы равны. На самом деле они связаны иначе: их сумма всегда равна 180°. Угол нужно находить через дополнение, а не через равенство.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вертикальные и смежные углы. Вертикальные углы равны, а смежные в сумме дают 180°. Для проверки важно смотреть и на величину, и на положение на чертеже.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в клетку легко заметить пары параллельных линий: они задают ровность письма. Если провести секущую линию, например карандашом поперёк тетради, углы начнут вести себя как на чертеже: одни повторяются, другие дополняют до 180°.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тетради и «дорога» из параллельных линий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провести прямую через две точки и быть уверенным, что линии остаются параллельными. Линейка помогает: если отметить направление и провести вторую линию через несколько клеток, секущая покажет те же пары углов и поможет быстро обнаружить «съезд».
</a:t>
            </a:r>
            <a:endParaRPr lang="en-US" sz="861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контроль точности при построениях
</a:t>
            </a:r>
            <a:endParaRPr lang="en-US" sz="1281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ступеней и разметка перехода часто идут параллельно. Когда взгляд или секущая линия пересекает их, углы становятся удобными «маркерами»: по равенству или по сумме до 180° можно понять, одинаково ли держится направление линий.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на лестнице и разметка на дороге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и городской среды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доказать параллельность прямых по углам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доказательства: выбираем пары углов на секущей и проверяем одно из достаточных условий.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Мини-задачи по теме с ответами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задания на вычисление неизвестного угла. Все ответы находятся с помощью одного правила: равенство соответствующих/накрест лежащих или дополнение до 180° для односторонних внутренних, а также сумма 180° для смежных.
</a:t>
            </a:r>
            <a:endParaRPr lang="en-US" sz="982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задачах не нужны сложные вычисления: достаточно один раз применить нужное отношение углов, а затем проверить результат по смыслу на рисунке.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по теме углов при пересечении параллельных прямых секущей (обобщённые правила)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827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8050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32625" y="1850834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измерениями и черчением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параллельных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важно сохранять направление: если линии должны быть параллельными, то на рисунке при пересечении секущей должны получаться «правильные» углы. Свойства помогают быстро заметить ошибку.
</a:t>
            </a:r>
            <a:endParaRPr lang="en-US" sz="1217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чертежа по углам
</a:t>
            </a:r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построении что-то «поплыло», измерения могут быть неточными. Зато угловые соотношения позволяют проверить рисунок логически: соответствующие, накрест лежащие и односторонние внутренние дадут ожидаемые связи.
</a:t>
            </a:r>
            <a:endParaRPr lang="en-US" sz="1148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планы и контроль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планах помещений и схемах важны прямолинейность и корректное расположение элементов. Тема углов при секущей помогает контролировать правильность направлений и симметрию на рабочем чертеже.
</a:t>
            </a:r>
            <a:endParaRPr lang="en-US" sz="1186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углов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пять свойств, которые чаще всего встречаются рядом с параллельными прямыми. Две группы связаны с равенством, а три — с дополнительностью до 180°.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темы: часть пар углов одинаковы, а часть «дополняют» друг друга. Это различие помогает выбирать правило без лишних сомнений.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 (обобщение свойств углов)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параллельных прямых секущей возникает система из восьми углов. Соответственные и накрест лежащие углы равны, а односторонние внутренние вместе дают 180°. Эти правила помогают находить углы, проверять чертежи и доказывать параллельность в задачах 7 класса.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2026-05-13T07:06:03Z</dcterms:created>
  <dcterms:modified xsi:type="dcterms:W3CDTF">2026-05-13T07:06:03Z</dcterms:modified>
</cp:coreProperties>
</file>