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прямая объединяет симметрию, построение и равные расстояния.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симметрии отрезка и серединный перпендикуляр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в геометрии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свойства помогают делить отрезок пополам, строить симметрию и проверять равенство расстояний с помощью циркуля и линейки.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050" y="3253473"/>
            <a:ext cx="8599500" cy="162080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ось симметрии отрезка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43125" y="2179125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симметрии — это прямая, относительно которой отрезок при отражении совмещается сам с собой, словно его перевернули в зеркале без смещения.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701671" y="2179125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прямой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отрезка эта прямая проходит через его середину и образует с ним прямой угол, поэтому делит отрезок на две равные части.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52923" y="2179133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с концами
</a:t>
            </a:r>
            <a:pPr algn="l" indent="0" marL="0">
              <a:lnSpc>
                <a:spcPct val="100000"/>
              </a:lnSpc>
              <a:buNone/>
            </a:pPr>
            <a:r>
              <a:rPr lang="en-US" sz="1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Концы отрезка при отражении меняются местами: точка A переходит в B, а точка B — в A, тогда как середина остается на месте.
</a:t>
            </a:r>
            <a:endParaRPr lang="en-US" sz="1089" dirty="0"/>
          </a:p>
        </p:txBody>
      </p:sp>
      <p:sp>
        <p:nvSpPr>
          <p:cNvPr id="14" name="Text 5"/>
          <p:cNvSpPr txBox="1"/>
          <p:nvPr/>
        </p:nvSpPr>
        <p:spPr>
          <a:xfrm>
            <a:off x="7004175" y="2179133"/>
            <a:ext cx="16071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любого отрезка такая ось только одна, потому что и середина, и перпендикулярное направление задают единственную прямую.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серединный перпендикуляр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66900" y="2056150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Серединный перпендикуляр — это прямая, которая проходит через середину отрезка и перпендикулярна ему, то есть образует угол 90°.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66900" y="2798445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расстояния
</a:t>
            </a:r>
            <a:pPr algn="l" indent="0" marL="0">
              <a:lnSpc>
                <a:spcPct val="100000"/>
              </a:lnSpc>
              <a:buNone/>
            </a:pPr>
            <a:r>
              <a:rPr lang="en-US" sz="5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Любая точка на этой прямой одинаково удалена от концов отрезка. Это свойство удобно использовать, когда нужно сравнить расстояния до двух точек.
</a:t>
            </a:r>
            <a:endParaRPr lang="en-US" sz="1217" dirty="0"/>
          </a:p>
        </p:txBody>
      </p:sp>
      <p:sp>
        <p:nvSpPr>
          <p:cNvPr id="12" name="Text 4"/>
          <p:cNvSpPr txBox="1"/>
          <p:nvPr/>
        </p:nvSpPr>
        <p:spPr>
          <a:xfrm>
            <a:off x="266900" y="3540740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точки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точка лежит на серединном перпендикуляре, то расстояния до A и B равны. Если нет, то хотя бы одно из них будет другим.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266900" y="4283037"/>
            <a:ext cx="4005900" cy="5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этому признаку можно находить места, где две заданные точки «видны» на одинаковом расстоянии, и решать задачи на построение.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933358"/>
            <a:ext cx="3287100" cy="8942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симметрии и серединный перпендикуляр: сравнение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два термина и увидим, что для отрезка они описывают одну и ту же прямую.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описания относятся к одной прямой, поэтому для отрезка эти понятия совпадают.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и свойства из школьной геометрии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3063541"/>
            <a:ext cx="9144000" cy="2080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симметрия отрезка на рисунке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70050" y="1827775"/>
            <a:ext cx="27291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на чертеже отмечают точки A и B, середину M и прямую, проходящую через M под прямым углом к отрезку AB.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207753" y="1837190"/>
            <a:ext cx="2729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зеркальном отражении относительно этой прямой точка A переходит в B, а точка B — в A, поэтому отрезок сохраняет свой вид.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45450" y="1837190"/>
            <a:ext cx="2729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Неподвижная точка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M не смещается, потому что она лежит на оси симметрии и одинаково принадлежит обеим частям отрезка.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3060000"/>
            <a:ext cx="4427700" cy="15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задает сразу два равенства: она является осью симметрии и множеством точек, равноудалённых от концов отрезка.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5220000" y="3060000"/>
            <a:ext cx="3653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ключевая линия в задачах: по ней легко проверять, равны ли расстояния до двух точек.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70050" y="270000"/>
            <a:ext cx="8603700" cy="21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10000" dirty="0"/>
          </a:p>
        </p:txBody>
      </p:sp>
      <p:sp>
        <p:nvSpPr>
          <p:cNvPr id="7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270050" y="4653075"/>
            <a:ext cx="44277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серединного перпендикуляра в школьной геометрии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серединного перпендикуляра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построение циркулем и линейкой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513300"/>
            <a:ext cx="8034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построение работает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297179" y="2049125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длина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дуги проводят одинаковым радиусом, поэтому любая их точка находится на равном расстоянии от A и B.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31229" y="3279650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принадлежность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3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пересечения дуг одновременно удовлетворяют условию равенства расстояний до концов отрезка и лежат на одной прямой.
</a:t>
            </a:r>
            <a:endParaRPr lang="en-US" sz="1390" dirty="0"/>
          </a:p>
        </p:txBody>
      </p:sp>
      <p:sp>
        <p:nvSpPr>
          <p:cNvPr id="10" name="Text 4"/>
          <p:cNvSpPr txBox="1"/>
          <p:nvPr/>
        </p:nvSpPr>
        <p:spPr>
          <a:xfrm>
            <a:off x="5761104" y="2049125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прямая проходит через середину отрезка и перпендикулярна ему, значит, она и есть серединный перпендикуляр.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68550" y="475588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середину отрезка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849300" y="1943301"/>
            <a:ext cx="363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длине отрезка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известна длина отрезка, его можно разделить пополам с помощью линейки и отметить точку, которая находится на одинаковом расстоянии от обоих концов.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49300" y="2869224"/>
            <a:ext cx="363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построение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Середину удобно находить с помощью серединного перпендикуляра: точка его пересечения с отрезком и будет серединой, потому что прямая делит отрезок пополам.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49300" y="3795149"/>
            <a:ext cx="363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координатной плоскости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заданы координаты концов отрезка, середину находят по средним значениям координат: отдельно для оси x и отдельно для оси y.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на координатной плоскости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на координатной сетке
</a:t>
            </a:r>
            <a:pPr algn="l" indent="0" marL="0">
              <a:lnSpc>
                <a:spcPct val="100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координатной плоскости удобно видеть, как отрезок расположен относительно осей. Если заданы точки A(2; 1) и B(8; 5), можно сразу определить, где находится его середина и как провести через неё нужную прямую.
</a:t>
            </a:r>
            <a:endParaRPr lang="en-US" sz="1055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как среднее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0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середины находят по средним значениям координат концов отрезка. Для оси x получается 5, а для оси y — 3. Точка M(5; 3) делит отрезок пополам и становится опорой для построения.
</a:t>
            </a:r>
            <a:endParaRPr lang="en-US" sz="1089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перпендикулярно отрезку
</a:t>
            </a:r>
            <a:pPr algn="l" indent="0" marL="0">
              <a:lnSpc>
                <a:spcPct val="100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точку M проводят прямую под прямым углом к AB. На рисунке это видно как аккуратное пересечение в центре отрезка. Такая прямая сразу показывает и ось симметрии, и серединный перпендикуляр.
</a:t>
            </a:r>
            <a:endParaRPr lang="en-US" sz="108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3060000"/>
            <a:ext cx="4427700" cy="15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означает, что точка на серединном перпендикуляре одинаково удалена от A и B.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5220000" y="3060000"/>
            <a:ext cx="3653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точка лежит на серединном перпендикуляре, разность расстояний до концов отрезка равна нулю. Это удобно проверять в задачах на равенство расстояний и симметрию.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70050" y="270000"/>
            <a:ext cx="8603700" cy="21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endParaRPr lang="en-US" sz="10000" dirty="0"/>
          </a:p>
        </p:txBody>
      </p:sp>
      <p:sp>
        <p:nvSpPr>
          <p:cNvPr id="7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270050" y="4653075"/>
            <a:ext cx="44277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точек серединного перпендикуляра к отрезку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3300" y="2495260"/>
            <a:ext cx="5170500" cy="140668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273325"/>
            <a:ext cx="86076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заданиях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66900" y="2278175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ошибки чаще всего связаны с тем, что забывают один из двух признаков серединного перпендикуляра или путают точку с прямой.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119650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ответ был верным, нужно одновременно проверить прохождение через середину и перпендикулярность к отрезку.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66900" y="4731750"/>
            <a:ext cx="28722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38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построения серединного перпендикуляра в школьной геометрии
</a:t>
            </a:r>
            <a:endParaRPr lang="en-US" sz="6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050" y="3253473"/>
            <a:ext cx="8599500" cy="162080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зеркальной симметрией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32875" y="2118303"/>
            <a:ext cx="23313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Линия отражения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3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Серединный перпендикуляр выступает осью отражения: при «зеркальном» отображении отрезок переносится на сам себя. Поэтому его концы меняются местами, а середина остаётся неподвижной.
</a:t>
            </a:r>
            <a:endParaRPr lang="en-US" sz="1228" dirty="0"/>
          </a:p>
        </p:txBody>
      </p:sp>
      <p:sp>
        <p:nvSpPr>
          <p:cNvPr id="11" name="Text 3"/>
          <p:cNvSpPr txBox="1"/>
          <p:nvPr/>
        </p:nvSpPr>
        <p:spPr>
          <a:xfrm>
            <a:off x="3397631" y="2118303"/>
            <a:ext cx="23313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Одинаковый образ
</a:t>
            </a:r>
            <a:pPr algn="l" indent="0" marL="0">
              <a:lnSpc>
                <a:spcPct val="100000"/>
              </a:lnSpc>
              <a:buNone/>
            </a:pPr>
            <a:r>
              <a:rPr lang="en-US" sz="3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посмотреть на отрезок по обе стороны от этой прямой, он выглядит одинаково. Это и есть осевая симметрия: фигура совпадает со своим отражением без смещения.
</a:t>
            </a:r>
            <a:endParaRPr lang="en-US" sz="1385" dirty="0"/>
          </a:p>
        </p:txBody>
      </p:sp>
      <p:sp>
        <p:nvSpPr>
          <p:cNvPr id="12" name="Text 4"/>
          <p:cNvSpPr txBox="1"/>
          <p:nvPr/>
        </p:nvSpPr>
        <p:spPr>
          <a:xfrm>
            <a:off x="6279625" y="2118303"/>
            <a:ext cx="23313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3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пример помогает понять, что симметрия — не абстрактное правило, а удобный способ описывать положение фигур на плоскости и проверять, правильно ли выполнено построение.
</a:t>
            </a:r>
            <a:endParaRPr lang="en-US" sz="135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550" y="1165097"/>
            <a:ext cx="2868000" cy="23498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8450" y="1165097"/>
            <a:ext cx="2868000" cy="23498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6350" y="1164647"/>
            <a:ext cx="2868000" cy="23498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4700" y="369582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симметричных фигур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построить фигуру, зеркальную другой, сначала находят ось симметрии. Для отрезков и простых контуров это часто делается через серединный перпендикуляр, чтобы сохранить точное положение всех элементов.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21200" y="369582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центра отрезка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середину удобно искать не на глаз, а построением. Две дуги одинакового радиуса помогают получить точки, через которые проходит линия, делящая отрезок пополам и задающая его ось симметрии.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196050" y="368737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точности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точка должна быть равноудалена от двух концов, серединный перпендикуляр сразу показывает правильное место. Поэтому его используют как проверку: совпадают ли расстояния и верно ли выполнено построение.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40800" y="464025"/>
            <a:ext cx="8062200" cy="52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это свойство используется на чертеже
</a:t>
            </a:r>
            <a:endParaRPr lang="en-US" sz="2400" dirty="0"/>
          </a:p>
        </p:txBody>
      </p:sp>
      <p:sp>
        <p:nvSpPr>
          <p:cNvPr id="12" name="Text 4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решать задачи на серединный перпендикуляр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признаков и вывода о равенстве расстояний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50" y="1606682"/>
            <a:ext cx="520200" cy="52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50" y="2453340"/>
            <a:ext cx="520200" cy="52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050" y="3299997"/>
            <a:ext cx="520200" cy="520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035" y="4198675"/>
            <a:ext cx="520200" cy="4161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это в жизни и технике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73273" y="1592301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зданиях и арках симметрия помогает создавать устойчивые и аккуратные формы. Центральные линии и одинаковые части слева и справа делают конструкцию визуально уравновешенной и понятной.
</a:t>
            </a:r>
            <a:endParaRPr lang="en-US" sz="1251" dirty="0"/>
          </a:p>
        </p:txBody>
      </p:sp>
      <p:sp>
        <p:nvSpPr>
          <p:cNvPr id="11" name="Text 3"/>
          <p:cNvSpPr txBox="1"/>
          <p:nvPr/>
        </p:nvSpPr>
        <p:spPr>
          <a:xfrm>
            <a:off x="1073273" y="2438960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Чертёж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чертежах серединный перпендикуляр используют для точного деления отрезков и поиска центра. Это помогает строить детали без перекосов и проверять, правильно ли выдержаны размеры.
</a:t>
            </a:r>
            <a:endParaRPr lang="en-US" sz="1251" dirty="0"/>
          </a:p>
        </p:txBody>
      </p:sp>
      <p:sp>
        <p:nvSpPr>
          <p:cNvPr id="12" name="Text 4"/>
          <p:cNvSpPr txBox="1"/>
          <p:nvPr/>
        </p:nvSpPr>
        <p:spPr>
          <a:xfrm>
            <a:off x="1073273" y="3285618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Дизайн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графике и оформлении симметрия делает изображение более аккуратным. Если элементы расположены одинаково относительно оси, композиция выглядит спокойной и собранной.
</a:t>
            </a:r>
            <a:endParaRPr lang="en-US" sz="1251" dirty="0"/>
          </a:p>
        </p:txBody>
      </p:sp>
      <p:sp>
        <p:nvSpPr>
          <p:cNvPr id="13" name="Text 5"/>
          <p:cNvSpPr txBox="1"/>
          <p:nvPr/>
        </p:nvSpPr>
        <p:spPr>
          <a:xfrm>
            <a:off x="1078007" y="4132276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и механизмы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изготовлении деталей важно, чтобы одинаковые точки находились на равном расстоянии от центра. Это облегчает сборку, повышает точность и снижает риск ошибок при разметке.
</a:t>
            </a:r>
            <a:endParaRPr lang="en-US" sz="125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708578"/>
            <a:ext cx="3287100" cy="134384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памятка свойств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помогает быстро вспомнить основные признаки прямой, связанной с отрезком, и не перепутать её с самой серединой.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признаки указывают на одну и ту же прямую: она делит отрезок пополам, перпендикулярна ему и задаёт равные расстояния до концов.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оси симметрии и серединного перпендикуляра к отрезку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06700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перед решением задач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57" y="1550529"/>
            <a:ext cx="4937672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обязательных признака
</a:t>
            </a:r>
            <a:pPr algn="l" indent="0" marL="0">
              <a:lnSpc>
                <a:spcPct val="100000"/>
              </a:lnSpc>
              <a:buNone/>
            </a:pPr>
            <a:r>
              <a:rPr lang="en-US" sz="6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прямая стала серединным перпендикуляром, мало быть просто перпендикулярной. Она должна ещё проходить через середину отрезка, иначе нужное свойство не выполняется.
</a:t>
            </a:r>
            <a:endParaRPr lang="en-US" sz="1384" dirty="0"/>
          </a:p>
        </p:txBody>
      </p:sp>
      <p:sp>
        <p:nvSpPr>
          <p:cNvPr id="10" name="Text 3"/>
          <p:cNvSpPr txBox="1"/>
          <p:nvPr/>
        </p:nvSpPr>
        <p:spPr>
          <a:xfrm>
            <a:off x="270057" y="2426066"/>
            <a:ext cx="4937672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 — это точка
</a:t>
            </a:r>
            <a:pPr algn="l" indent="0" marL="0">
              <a:lnSpc>
                <a:spcPct val="100000"/>
              </a:lnSpc>
              <a:buNone/>
            </a:pPr>
            <a:r>
              <a:rPr lang="en-US" sz="6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отрезка — отдельная точка, а не линия. Она делит отрезок на две равные части и часто служит отправной точкой для построения серединного перпендикуляра.
</a:t>
            </a:r>
            <a:endParaRPr lang="en-US" sz="1384" dirty="0"/>
          </a:p>
        </p:txBody>
      </p:sp>
      <p:sp>
        <p:nvSpPr>
          <p:cNvPr id="11" name="Text 4"/>
          <p:cNvSpPr txBox="1"/>
          <p:nvPr/>
        </p:nvSpPr>
        <p:spPr>
          <a:xfrm>
            <a:off x="270057" y="3301604"/>
            <a:ext cx="4937672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и расстояния
</a:t>
            </a:r>
            <a:pPr algn="l" indent="0" marL="0">
              <a:lnSpc>
                <a:spcPct val="100000"/>
              </a:lnSpc>
              <a:buNone/>
            </a:pPr>
            <a:r>
              <a:rPr lang="en-US" sz="6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Любая точка на этой прямой одинаково удалена от обоих концов отрезка. Это позволяет быстро проверять ответы в задачах и находить нужные точки на чертеже.
</a:t>
            </a:r>
            <a:endParaRPr lang="en-US" sz="1384" dirty="0"/>
          </a:p>
        </p:txBody>
      </p:sp>
      <p:sp>
        <p:nvSpPr>
          <p:cNvPr id="12" name="Text 5"/>
          <p:cNvSpPr txBox="1"/>
          <p:nvPr/>
        </p:nvSpPr>
        <p:spPr>
          <a:xfrm>
            <a:off x="270057" y="4177136"/>
            <a:ext cx="4937672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линия, два смысла
</a:t>
            </a:r>
            <a:pPr algn="l" indent="0" marL="0">
              <a:lnSpc>
                <a:spcPct val="100000"/>
              </a:lnSpc>
              <a:buNone/>
            </a:pPr>
            <a:r>
              <a:rPr lang="en-US" sz="6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отрезка серединный перпендикуляр одновременно является осью симметрии. Поэтому его используют и для отражения фигур, и для объяснения равенства расстояний.
</a:t>
            </a:r>
            <a:endParaRPr lang="en-US" sz="138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одна прямая, два важных свойства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отрезка серединный перпендикуляр и ось симметрии совпадают. Эта прямая проходит через середину, образует прямой угол и помогает находить равные расстояния до концов отрезка.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2026-05-28T23:53:09Z</dcterms:created>
  <dcterms:modified xsi:type="dcterms:W3CDTF">2026-05-28T23:53:09Z</dcterms:modified>
</cp:coreProperties>
</file>