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81849" y="1015875"/>
            <a:ext cx="52074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выражать себя: говорить ясно и 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ясно, уважительно и по делу — без лишнего шума.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981849" y="1501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нужно каждый день: на уроке, в паре, в группе и у доски. Оно помогает говорить по делу, слушать других, задавать вопросы и спокойно участвовать в общем деле.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выражать себя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26478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Выражать себя — значит ясно говорить о том, что ты думаешь и чувствуешь. Чем точнее слова, тем легче другим понять тебя без догадок и лишних споров.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66953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обид и уколов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самовыражение не задевает собеседника. Для этого подходят «я-сообщения», спокойный тон и фразы, которые объясняют своё мнение, а не нападают на чужое.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507428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мнение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мнение можно высказывать по-разному, но лучше делать это спокойно и честно. Тогда тебя слышат, а разговор становится похож не на драку, а на поиск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частые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 — не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не всегда значит согласие. Иногда человек просто растерялся, устал или ещё собирается с мыслями, поэтому полезно спросить, а не угадывать.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Громче не значит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не делает мысль сильнее. Когда голос слишком громкий, слушатели чаще замечают шум, чем смысл, и хорошая идея прячется за раздражением.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речь утомляет, особенно если в ней много повторов. Коротко и по делу обычно слышится яснее, чем целый словесный поезд без остановок.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прятать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«всё нормально» не помогает, если на самом деле не нормально. Лучше назвать чувство или проблему честно, чтобы можно было что-то понять и 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цель разговора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95243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 цели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понять, зачем вы говорите. Цель может быть простой: попросить помощь, задать вопрос, объяснить идею или спокойно не согласиться.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685318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терять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цели разговор легко уходит в шутки, спор и лишние слова. Тогда нужная мысль теряется, словно карандаш под партой после большой перемены.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418200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 ясна, проще выбрать нужные слова. Вы говорите только о том, что помогает этой цели, а не обо всём подряд.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15108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ситуации важно не только сказать, но и добиться понятного результата. Иногда это ответ, иногда договорённость, а иногда просто честный разговор.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30200" y="3883952"/>
            <a:ext cx="6946200" cy="664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Проверять, дошли 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в конце помогает разговору двигаться дальше. Он показывает, что вы не просто говорили, а действительно хотели решить 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ясно и коротко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373550" y="10470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главное: о чём именно ты говоришь. Одна ясная мысль звучит сильнее, чем длинное объяснение с кучей поворотов и кругов.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73550" y="24338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только один пример. Он помогает понять мысль быстрее, чем целая куча подробностей, которые устали бы даже уши взрослого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3550" y="38206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убери всё лишнее. Если фраза стала короткой и понятной, значит, она уже готова отправиться в разговор без лишнего багажа.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мысль, потом причина, затем пример — так ответ звучит увереннее и понятнее.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мысли к ответу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0" y="1165439"/>
            <a:ext cx="312100" cy="2774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0568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8095" y="1155650"/>
            <a:ext cx="18562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261" y="1179310"/>
            <a:ext cx="312100" cy="2496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слушать по-настоящему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собеседника, чтобы показать внимание. Не нужно смотреть, как сова на будильник, но короткий спокойный взгляд помогает понять: тебя действительно слушают.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вроде «понятно», «ага» и кивок помогают не прерывать речь. Они показывают, что ты следишь за разговором и не потерял нить мысли.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 даёт время подумать. Она лучше, чем торопливое «эм…», когда мысли ещё бегают по коридору и ищут свой кабинет.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Пересказывать своими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 помогает убрать путаницу. Фразы «Правильно ли я понял, что…» и «Ты имеешь в виду…» часто спасают разговор от лишних обид и недоразумений.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вопросы без обиды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сформулируй вопрос спокойно и точно. Чем яснее он звучит, тем легче собеседнику ответить без защиты и лишнего напряжения.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короткие уточнения: «Когда?», «Что именно?», «Можешь показать?» Такие вопросы не звучат грубо и помогают быстрее понять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узнать причину, спрашивай мягко: «Почему ты так думаешь?» Это открывает разговор и не превращает его в допрос строгого учителя.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пример, попроси его прямо: «Можешь привести пример?» Пример делает мысль понятнее и помогает не спорить о пустяках.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Невербалика в действии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помогает идее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подняла голову, спокойно посмотрела на класс и сказала свою мысль без спешки. Голос был ровный, а слова — чёткие. И вдруг даже самая тихая идея стала заметной, как фонарик в тёмной комнате.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которая поддерживает речь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стоял, не скрещивая руки, и держал листок на удобной высоте. Он говорил не слишком быстро и не заглядывал в пол каждые две секунды. Слушать его было легко, будто он сам помогал всем не потерять нить.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прятать хорошую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Аня почти шептала, хотя у неё была отличная новость. Потом она глубоко вдохнула, выпрямилась и сказала громче, но спокойно. Новость сразу услышали, а сама Аня улыбнулась: оказывается, уверенность иногда начинается с обычного вдоха.
</a:t>
            </a:r>
            <a:endParaRPr lang="en-US" sz="11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справляться с волнением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медленный вдох носом, а затем выдохните чуть дольше. Так тело успокаивается, и в голове появляется место для мысли, а не только для тревожного «ой-ой».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заранее придумать первую фразу. Когда начало уже готово, легче стартовать, не зависнуть на первом слове и не смотреть в потолок в поисках вдохновения.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о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думайте: «Я сейчас ошибусь». Лучше сосредоточьтесь на задаче: ответить, объяснить, попросить или выступить. Внимание на деле помогает говорить увереннее и не путаться.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очень волнительно, помогите себе маленьким ритуалом: расправьте плечи, поставьте ноги устойчиво и скажите про себя короткое «я справлюсь». Такие мелочи поддерживают смелость.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получается сказать сразу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короткую паузу. Она не показывает слабость, а даёт время собрать мысли, вдохнуть и выбрать главное, вместо того чтобы говорить быстро и путано.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Перескажите мысль другими словами, короче и точнее. Если нужно, начните с фразы: «Скажу по-другому…». Так и вы, и слушатели быстрее вернётесь к 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слушаем, затем уточняем, после этого спокойно говорим свою позицию и вместе ищем выход.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понять, потом сказать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в группе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полезно заранее распределить роли: один предлагает идею, другой уточняет детали, третий следит за временем. Тогда разговор не превращается в шумный клубок из одинаковых голосов.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по очереди и коротко, чтобы мысль не потерялась. Если кто-то уже начал, лучше дослушать его до конца, а потом добавить своё. Так всем легче понять план.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909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следующий шаг вслух: кто что делает, к какому сроку и с чего начать. Когда задача названа ясно, команда работает быстрее и меньше переспрашивает.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909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мнения разные, не спорьте сразу громко. Сначала найдите общую часть: что уже подходит, а что нужно изменить. Это помогает группе не ссориться, а двигаться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дискуссии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дискуссии сначала дослушайте мысль до конца. Перебивание сбивает и говорящего, и слушателей, а уважительное ожидание показывает, что вы действительно хотите понять тему.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по теме и не уходите в шутки или чужие истории. Если речь идёт о проекте, отвечайте именно на проект, а не на случайную деталь.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Спорим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Спорьте с мыслью, а не с человеком. Фразы «Я не согласен, потому что…» и «У меня есть другой пример…» звучат спокойно и помогают обсуждать, а не ссориться.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Даём 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согласны, добавляйте объяснение или пример. Тогда ваша реплика становится полезной: она не просто говорит «нет», а помогает всем увидеть вопрос с другой стороны.
</a:t>
            </a:r>
            <a:endParaRPr lang="en-US" sz="13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короткое выступление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8974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короткого вступления: о чём пойдёт речь и зачем это важно. Так слушатели сразу понимают, куда вы ведёте мысль, и не теряются.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06473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назовите главную мысль и поддержите её одним-двумя простыми фактами или примерами. Чем понятнее и короче формулировка, тем легче её запомнить.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32319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ясным выводом: что нужно помнить или сделать после вашего сообщения. Без лишних повторов и слов-паразитов речь звучит уверенно и аккуратно, как собранный портфель.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держать мысль в голове и не читать всё слово в слово.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1–2–3 перед выступлением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говорим я-сообщением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373550" y="10470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простую школьную ситуацию: опоздание в паре, шум на уроке или спор о роли в проекте. Скажите фразу по схеме «Я чувствую… когда… потому что…».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73550" y="24338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говорит одну короткую фразу за одну минуту. Не нужно объяснять долго: достаточно назвать чувство, причину и спокойную просьбу или пожелание.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3550" y="38206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партнёр повторяет услышанное своими словами. Так легче понять друг друга и проверить, не пропала ли главная мысль по дороге.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94" y="100257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44" y="2246018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94" y="3467927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микроречь и чек-лист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26750" y="1438149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была ли у речи понятная цель: попросить, объяснить, согласиться или не согласиться. Если цель ясна, слушателям проще идти за мыслью и не гадать, что вы хотели сказать.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6750" y="2670832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один удачный пример и отметьте, насколько он помог объяснить мысль. Затем выберите две сильные стороны выступления, например ясный голос и спокойный темп.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6750" y="3903507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один шаг для улучшения, а не целый список замечаний. Так легче расти без грусти и тяжёлых вздохов. Например, в следующий раз можно говорить чуть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можно уверенно и 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тренируемся говорить ясно, слушать и уважать других, общение становится легче и спокойнее. Маленькие ежедневные шаги помогают уверенно выражать себя без лишнего шума и ссоры.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2026-07-25T20:15:41Z</dcterms:created>
  <dcterms:modified xsi:type="dcterms:W3CDTF">2026-07-25T20:15:41Z</dcterms:modified>
</cp:coreProperties>
</file>