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6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Африки: Центральная, Восточная и Южная Африка
</a:t>
            </a:r>
            <a:pPr algn="l" indent="0" marL="0">
              <a:lnSpc>
                <a:spcPct val="100000"/>
              </a:lnSpc>
              <a:buNone/>
            </a:pPr>
            <a:r>
              <a:rPr lang="en-US" sz="3176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региона — три разных облика Африки: природа, люди, хозяйство.
</a:t>
            </a:r>
            <a:endParaRPr lang="en-US" sz="317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Африка делится на регионы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Африку делят на регионы не только по карте, но и по природе, истории и хозяйственным связям. Сегодня мы посмотрим, чем отличаются Центральная, Восточная и Южная Африка, какие страны в них входят и как живут люди.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Африка: лес, вода и редкие животные
</a:t>
            </a:r>
            <a:endParaRPr lang="en-US" sz="256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мир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Африка почти целиком лежит в жарком и влажном экваториальном поясе. Здесь много осадков, густые леса тянутся на большие расстояния, а воздух остаётся тёплым круглый год. Такие условия создают один из самых богатых и труднодоступных природных комплексов материка.
</a:t>
            </a:r>
            <a:endParaRPr lang="en-US" sz="1079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Конго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водная артерия региона — река Конго, одна из крупнейших рек мира. Она собирает воду с огромной территории и помогает связывать отдельные районы, хотя многие из них по-прежнему слабо доступны. По её берегам формируются поселения и хозяйственные пути.
</a:t>
            </a:r>
            <a:endParaRPr lang="en-US" sz="1133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среда жизни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 дают древесину, лекарственные растения, орехи и пищевые ресурсы местному населению. Они также служат домом для горилл, окапи, лесных слонов и других редких животных. Поэтому сохранение лесов здесь важно не только для природы, но и для будущего людей.
</a:t>
            </a:r>
            <a:endParaRPr lang="en-US" sz="107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Центральной Африки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и их столицы помогают увидеть, насколько он разнообразен и как распределены его главные центры.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 Конго выделяется площадью и ресурсами, а Киншаса — один из крупнейших городов Африки.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география: страны Центральной Африки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сырья, важны лесные промыслы и сельское хозяйство, которые поддерживают жизнь в сельских районах.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школьной географии
</a:t>
            </a:r>
            <a:endParaRPr lang="en-US" sz="97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1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экономика Центральной Африки
</a:t>
            </a:r>
            <a:endParaRPr lang="en-US" sz="3071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опирается на сырьё: добыча полезных ископаемых и лесные ресурсы дают основной экспортный доход.
</a:t>
            </a:r>
            <a:endParaRPr lang="en-US" sz="12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включает высокие плато, вулканические горы и обширные равнины. На одной территории соседствуют Килиманджаро, гора Кения и просторные саванны, поэтому природные условия здесь заметно меняются от места к месту.
</a:t>
            </a:r>
            <a:endParaRPr lang="en-US" sz="1243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озёра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Виктория, Танганьика и Малави влияют на жизнь миллионов людей. Они смягчают климат, дают воду, рыбу и возможности для перевозок, а также формируют вокруг себя густонаселённые районы и крупные города.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низменностях часто жарко и сухо, а в горах прохладнее и влажнее. Из-за этого сельское хозяйство развивается по-разному: одни районы больше подходят для скотоводства, другие — для выращивания культур и садоводства.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мозаика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Саванны, горы, озёра и побережья создают очень пёстрый ландшафт. Именно поэтому Восточная Африка считается одним из самых интересных регионов материка: здесь природа тесно связана с жизнью людей и их занятиями.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Африка: высокогорья, саванны и Великие озёра
</a:t>
            </a:r>
            <a:endParaRPr lang="en-US" sz="27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жизнь в Восточной Африке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сезонами дождей, доступом к воде и основными занятиями населения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связан не только с численностью населения, но и с развитием транспорта, образования и сферы услуг.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 материалам школьной географии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крупные города Восточной Африки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столицы и портовые центры притягивают людей, поэтому урбанизация в регионе идёт быстро.
</a:t>
            </a:r>
            <a:endParaRPr lang="en-US" sz="129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Африка: плато, пустыни и океанское побережье
</a:t>
            </a:r>
            <a:endParaRPr lang="en-US" sz="3111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плато
</a:t>
            </a:r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региона расположена на возвышенных плато. Из-за этого здесь заметны перепады высот, а во внутренних районах часто формируются сухие пространства и открытые ландшафты саванн.
</a:t>
            </a:r>
            <a:endParaRPr lang="en-US" sz="1248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сухие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Намиб и Калахари делают природу региона особенно контрастной. Осадков во многих местах мало, поэтому вода становится главным условием для жизни, земледелия и размещения поселений.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природные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региону относятся водопад Виктория, мыс Доброй Надежды и горные районы Лесото. Эти места часто становятся символами Южной Африки и привлекают туристов своей красотой и необычными ландшафтами.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двух 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Африка имеет длинное побережье Атлантического и Индийского океанов. Это помогает торговле, рыболовству и развитию портов, а также делает климат прибрежных районов более мягким.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05645"/>
            <a:ext cx="3856200" cy="15368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различаются по видам полезных ископаемых, но вместе они образуют один из важнейших сырьевых районов мира.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играет важную роль в мировой добыче сырья и остаётся значимым экспортёром минеральных ресурсов.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география: полезные ископаемые Южной Африки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Южной Африки
</a:t>
            </a:r>
            <a:endParaRPr lang="en-US" sz="3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00" y="15405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625" y="15405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956" y="3261000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 Центральной, Восточной и Южной Африке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регионах живут сотни этнических групп, и у каждой есть свои традиции, одежда, музыка и обычаи. Это делает культуру Африки особенно разнообразной и узнаваемой.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культура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Танцы, песни, маски, орнаменты и народные праздники передают историю народов лучше любого учебника. Во многих семьях особенно ценятся устные рассказы старших и уважение к традициям.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многообразие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местными языками широко используются английский, французский, португальский и арабский. Они помогают людям общаться внутри стран и поддерживать связи между разными регионами.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обычаи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связи остаются очень важными в повседневной жизни. Во многих странах именно семья помогает сохранять язык, обряды, память о предках и чувство принадлежности к своему народу.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климате определяют не только природу, но и виды хозяйства: где влажнее, там легче выращивать культуры, а в более сухих районах важнее пастбища и экономия воды.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географии регионов Африки; учебные карты и климатические характеристики регионов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4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климатических зон регионов
</a:t>
            </a:r>
            <a:endParaRPr lang="en-US" sz="334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осадков, тем сильнее роль лесов и земледелия; в более сухих районах возрастает значение скотоводства и устойчивых к засухе культур.
</a:t>
            </a:r>
            <a:endParaRPr lang="en-US" sz="10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хозяйственного развития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ресурсы, сельское хозяйство, транспорт и туризм создают доходы и рабочие места в регионах Африки.
</a:t>
            </a:r>
            <a:endParaRPr lang="en-US" sz="3304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порты и торговые маршруты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95175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Киншаса, Найроби, Дар-эс-Салам, Йоханнесбург, Кейптаун и Лусака выполняют роль административных и экономических узлов. Здесь сосредоточены управление, торговля, образование и основные рабочие места в сфере услуг.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2729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море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Дар-эс-Салам, Момбаса и Дурбан связывают внутренние районы Африки с Индийским океаном. Через них проходят экспортные грузы, топливо, машины и товары, необходимые для повседневной жизни городов.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590208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железные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Автодороги и железные дороги перевозят полезные ископаемые, сельскохозяйственную продукцию и промышленные товары. Для стран без выхода к морю такие маршруты особенно важны, потому что они сокращают путь к портам.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7815" y="2099401"/>
            <a:ext cx="1862658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находятся школы, университеты, больницы и предприятия сферы услуг. Поэтому они привлекают жителей из сельских районов и быстро растут, расширяя свои границы и потребности.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особенно заметен там, где рядом находятся уникальные природные объекты и удобный транспорт. Он поддерживает гостиницы, гидов, рынки сувениров и местные перевозки.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туристическим направлениям и природным объектам Центральной, Восточной и Южной Африки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 источник дохода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привлекательные направления объединяют природу и известные объекты. Чем лучше охрана парков и сервис, тем больше доходов получает местное население.
</a:t>
            </a:r>
            <a:endParaRPr lang="en-US" sz="9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вызовы регионов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многие проблемы связаны между собой: бедность усиливает нехватку воды и медицины, а слабая инфраструктура мешает развитию экономики и образования.
</a:t>
            </a:r>
            <a:pPr algn="l" indent="0" marL="0">
              <a:lnSpc>
                <a:spcPct val="150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совместные меры: чистая вода, медицина, образование, дороги и охрана природы. Отдельно каждая проблема решается медленнее.
</a:t>
            </a:r>
            <a:pPr algn="l" indent="0" marL="0">
              <a:lnSpc>
                <a:spcPct val="150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социальным и экологическим условиям регионов Африки
</a:t>
            </a:r>
            <a:endParaRPr lang="en-US" sz="10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где природа остаётся дикой
</a:t>
            </a:r>
            <a:endParaRPr lang="en-US" sz="3131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Вирунга: леса и горные гориллы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Центральной Африки национальный парк Вирунга известен густыми лесами и вулканическими ландшафтами. Здесь можно увидеть горных горилл и редких птиц, а рядом — следы жизни людей, которым важно сохранять хрупкую природу.
</a:t>
            </a:r>
            <a:endParaRPr lang="en-US" sz="1167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Серенгети: большая африканская равнина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Серенгети в Восточной Африке знаменит просторными саваннами и большими стадами животных. На открытых равнинах хорошо заметны львы, жирафы и слоны, а пейзаж помогает понять, почему сафари стали символом региона.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Крюгер и Этоша: заповедная Южная Африка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Южной Африке национальные парки Крюгер и Этоша охраняют огромные пространства с животными и редкими растениями. Туристы приезжают сюда не только ради впечатлений, но и чтобы увидеть, как природа сохраняется под защитой человека.
</a:t>
            </a:r>
            <a:endParaRPr lang="en-US" sz="11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изменения климата влияют на регионы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типичных последствиях потепления и изменения режима осадков для сельского хозяйства, пастбищ и водных ресурсов Африки.
</a:t>
            </a:r>
            <a:endParaRPr lang="en-US" sz="3098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три региона Африки
</a:t>
            </a:r>
            <a:endParaRPr lang="en-US" sz="3320" dirty="0"/>
          </a:p>
        </p:txBody>
      </p:sp>
      <p:sp>
        <p:nvSpPr>
          <p:cNvPr id="9" name="Text 2"/>
          <p:cNvSpPr txBox="1"/>
          <p:nvPr/>
        </p:nvSpPr>
        <p:spPr>
          <a:xfrm>
            <a:off x="1110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регионах жизнь людей тесно связана с климатом, водой и почвами. Там, где условия благоприятнее, быстрее развивается земледелие, а в более сухих районах возрастает роль скотоводства.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110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ископаемых, лесных ресурсов и сельскохозяйственного сырья остаётся важной для экономики. Эти отрасли дают доход государствам, но требуют бережного отношения к природе и разумного управления.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059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населения, бедность, нехватка дорог и социальных услуг мешают многим территориям. Из-за этого особенно важны школы, больницы, транспорт и стабильная работа местной экономики.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59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перспективы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трудности, у регионов есть большие возможности: туризм, торговля, новые дороги и более устойчивое хозяйство. Будущее зависит от того, насколько успешно люди смогут использовать ресурсы без вреда природе.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 — единый материк с разными лицами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Центральная, Восточная и Южная Африка по-разному устроены, но вместе показывают богатство и сложность материка: от влажных лесов и озёр до пустынь, портов и больших городов.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2026-06-02T13:25:24Z</dcterms:created>
  <dcterms:modified xsi:type="dcterms:W3CDTF">2026-06-02T13:25:24Z</dcterms:modified>
</cp:coreProperties>
</file>