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Круговорот веществ в биосфере
</a:t>
            </a:r>
            <a:endParaRPr lang="en-US" sz="3485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постоянного обмена веществ между живыми организмами и средой обитания.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биосфера?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атмосферу, гидросферу, литосферу и все живые существа на Земле. Она представляет собой сложную систему, в которой происходит постоянный обмен веществами и энергией.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этапы круговорота веществ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— это циклическое движение химических элементов между неживой и живой природой, позволяющее поддерживать баланс экосистем.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 — поступление вещества в организм через питание, дыхание или всасывание, обеспечивающий его жизнедеятельность.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вещества преобразуются в ходе метаболизма и возвращаются в окружающую среду через выделение, разложение или другие процессы.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живых организмов в круговоротах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растений 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неорганические вещества в органические через фотосинтез, обеспечивая питательными веществами животных. Животные используют органику для энергии и роста.
</a:t>
            </a:r>
            <a:endParaRPr lang="en-US" sz="1183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микроорганизмов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разлагают мёртвую органику, возвращая элементы в почву, воду и атмосферу, завершая цикл обмена веществ в природе.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круговорота воды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 образование облаков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 из океанов, рек и земли, образуя облака. Этот процесс обеспечивает передачу влаги в атмосферу и начало водного цикла.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Выпадение осадков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Образовавшиеся облака приводят к выпадению дождя, снега или града, которые возвращают воду на поверхность Земли, питая реки, озёра и почву.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воды в океаны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стекает по рекам и капиллярам обратно в океаны, замыкая контур круговорота и поддерживая водный баланс планеты.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ВОАД,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круговорота воды: визуализация процессов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воды содержит кислород, обеспечивающий жизни в океанах и на суше. Правильный баланс пресной воды жизненно необходим.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Огромное преимущество океанской воды подчёркивает важность сохранения пресных источников для земных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углерода: источники и пути перемещения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CO2 поступает в атмосферу при дыхании живых организмов, разложении остатков и сжигании топлива, а также извержениях вулканов.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 при фотосинтезе, превращая его в органические вещества и выделяя кислород.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накапливается в океанах и почвах, где он сохраняется или снова высвобождается в атмосферу.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углерода важен для стабилизации климата, так как CO2 является ключевым парниковым газом.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и поглотители углерода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сосредоточен углерод и как он перемещается между природой и деятельностью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океаны играют ключевую роль в уменьшении углеродных выбросов, помогая балансировать атмосферный CO2.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метеорологическая организация, 2022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азота: этапы и 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почве фиксируют атмосферный азот, превращая его в доступные растениям вещества, поддерживая рост и развитие флоры.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проходит по пищевой цепи, вовлекая животных, а затем возвращается в почву через разложение и денитрификацию, замыкая цикл.
</a:t>
            </a:r>
            <a:endParaRPr lang="en-US" sz="11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9 класса, 2022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круговорота азота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играют ключевую роль в преобразовании и возвращении азота, обеспечивая его доступность для экосистем.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азота регулирует плодородие почв и поддерживает жизнь, обеспечивая растения необходимыми элементами.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кислорода в природе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появляется главным образом благодаря фотосинтезу зелёных растений и водорослей, которые превращают солнечный свет и углекислый газ в необходимый для жизни газ.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организмы, в частности фитопланктон, составляют около 70% всей выработки кислорода, в то время как леса обеспечивают примерно 28% от общего объёма атмосферного кислорода.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 дыхания большинства живых существ и поддерживает процессы окисления, которые лежат в основе энергетического обмена в клетках.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фосфора: примеры и особенности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выделяется из горных пород под воздействием выветривания и поступает в почву в форме растворимых фосфатов. Растения поглощают эти соединения для своего роста и развития.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пищевой цепи фосфор передаётся животным, а после их смерти и разложения возвращается в почву и водные экосистемы. В отличие от других элементов, у фосфора отсутствует газовая фаза, что замедляет его цикл.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9 класса, 2022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круговоротов веществ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параметры для круговоротов фосфора, углерода и кислорода, отражающие их различия по резервуарам, скорости цикла и роли живых организмов.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Фосфорный цикл значительно медленнее углеродного и кислородного; кислород и углерод тесно связаны процессами фотосинтеза и дыхания.
</a:t>
            </a:r>
            <a:endParaRPr lang="en-US" sz="11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41999"/>
            <a:ext cx="353400" cy="28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круговорота веществ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обеспечивает постоянное поступление необходимых элементов, поддерживая жизнедеятельность всех форм жизни в экосистемах.
</a:t>
            </a:r>
            <a:endParaRPr lang="en-US" sz="131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Поддерживается стабильность состава атмосферы и гидросферы, что способствует сохранению оптимальных условий для существования живых организмов.
</a:t>
            </a:r>
            <a:endParaRPr lang="en-US" sz="128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природных сред
</a:t>
            </a:r>
            <a:pPr algn="l" indent="0" marL="0">
              <a:lnSpc>
                <a:spcPct val="115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вещества помогает очищать почвы и воды, предотвращая накопление токсичных соединений и загрязнений.
</a:t>
            </a:r>
            <a:endParaRPr lang="en-US" sz="1295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элементов между видами позволяет сосуществовать множеству организмов, поддерживая экологическое равновесие.
</a:t>
            </a:r>
            <a:endParaRPr lang="en-US" sz="12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человеческой деятельности на биосферу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промышленности и транспорта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и сжигание топлива увеличивают концентрацию углекислого газа, что приводит к усилению парникового эффекта и глобальному потеплению. Эти процессы нарушают естественные круговороты веществ.
</a:t>
            </a:r>
            <a:endParaRPr lang="en-US" sz="91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сельского хозяйства
</a:t>
            </a:r>
            <a:pPr algn="ctr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удобрений и пестицидов изменяет азотный цикл, вызывая загрязнение почв и вод. Снижение лесных площадей ухудшает регулирующую роль экосистем.
</a:t>
            </a:r>
            <a:endParaRPr lang="en-US" sz="1051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Global Climate Change,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концентрации CO2: последние 60 лет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роста CO₂, наблюдается ускоренное уменьшение лесных массивов, что снижает способность планеты поглощать углерод и влияет на экосистемы.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концентрации CO₂ связано с антропогенным воздействием, что усиливает климатические изменения и требует срочных мер.
</a:t>
            </a:r>
            <a:endParaRPr lang="en-US" sz="115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почв снижает их плодородие и приводит к ухудшению условий для сельского хозяйства и естественных экосистем.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уменьшает качество пресной воды, угрожая здоровью как животных, так и человека.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нарушений круговоротов веществ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выбросов парниковых газов способствует усилению эффекта глобального потепления и изменению климата.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биоразнообразия ведёт к нарушению устойчивости экосистем и потере важных природных функций.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4902" y="1237825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меры для восстановления круговоротов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5270513" y="183948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 и улучшение почв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в Амазонии помогает возвращать углерод в биосферу и поддерживать круговороты. Улучшение почв способствует усилению естественных биогеохимических процессов.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270513" y="316983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водных систем и устойчивое 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Очищение рек и озёр снижает загрязнение, а переход на органическое земледелие уменьшает нагрузку на азотный цикл и улучшает качество почв и воды.
</a:t>
            </a:r>
            <a:endParaRPr lang="en-US" sz="11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круговорота веществ для будущего планеты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Сбалансированные круговороты веществ необходимы для поддержания здоровья экосистем и обеспечения ресурсов для будущих поколений.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биосферы требует ответственного использования природных ресурсов и минимизации вредного воздействия человека на природу.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отношение к окружающей среде способствует устойчивому развитию и предотвращает экологические кризисы.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забота о биосфере — залог будущего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круговоротов веществ и влияния человека важно для формирования экологической ответственности. Это позволит сохранить равновесие биосферы и обеспечить благополучие новых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2026-05-08T04:31:53Z</dcterms:created>
  <dcterms:modified xsi:type="dcterms:W3CDTF">2026-05-08T04:31:53Z</dcterms:modified>
</cp:coreProperties>
</file>