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75–76. Знакомство с буквой Й, й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мягкий звук [й’] в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читаем короткие слова, знаем гласные и согласные буквы, делим слова на слоги. Теперь знакомимся с буквой Й и учимся замечать её в словах май, чай, зайка, лейка, йод.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умеем и что нового узнаём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обозначает мягкий короткий согласный звук [й’].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уроков 75–76 по обучению грамоте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не тянется, как гласный, а быстро появляется в слове и помогает читать его правильно.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и строчная буква 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Й похожа на И, но сверху у неё есть маленькая «шапочка». Благодаря ей буква сразу выделяется среди других и не теряется в строке.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й тоже напоминает и, только над ней стоит короткий знак. Его важно писать аккуратно: тогда букву легко прочитать и не спутать с другой.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звук [й’]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звук [й’] слышится в словах йод и йогурт. Он звучит коротко и сразу задаёт слову мягкое начало.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этот звук встречается в словах майка, зайка, лейка. Он словно соединяет части слова и помогает читать его плавно, без спотыканий.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звук [й’] слышен в словах май, чай, край. Здесь его особенно легко заметить, если произнести слово медленно и внимательно.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162" y="1275937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1899" y="1275937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и Й: похожи, но не одинаковы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обозначает гласный звук [и]. Этот звук можно тянуть и петь, поэтому буква И ведёт себя как настоящая гласная.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 обозначает согласный звук [й’]. Он звучит очень коротко, почти как лёгкий шаг перед гласной, и не поётся.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липа и мир слышится [и], а в словах май и йод — [й’]. Сравнение помогает читать и писать без ошибок.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начинаются с буквы 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сразу начинаются с буквы Й: йод, йог, йогурт. Они встречаются не так часто, поэтому их полезно запомнить и узнавать без паузы.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буква Й даёт мягкое, звонкое звучание. Оно быстро слышится в начале слова, словно маленький сигнал: «Внимание, здесь живёт Й!»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в середине слова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буква Й часто помогает произнести слово плавно. В словах майка, зайка и чайник она соединяет части слова и делает чтение естественным.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звук [й’] стоит перед гласной и слышится очень коротко. Так происходит в словах лейка и трамвай, где важно внимательно слушать каждый звук.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заметить Й в середине слова, полезно произнести слово медленно. Тогда короткий мягкий звук становится слышнее, а слово читается увереннее.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в конце слова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звук [й’] слышится особенно отчётливо. Так устроены слова май, чай и край — они звучат коротко и ясно, как звонкий финал.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слышишь конец слова, легко проверить, есть ли там Й. Для этого нужно сказать слово медленно и внимательно прислушаться к последнему звуку.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слова этот звук помогает не потерять его звучание. В словах герой и сарай он хорошо слышен, если произнести слово спокойно и не торопясь.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букву Й в слове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услышать звук и определить его место в слове.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2563" y="3292425"/>
            <a:ext cx="200925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рядом с гласными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Й стоит рядом с гласной, слово произносится легко и быстро. Короткий звук [й’] как будто подталкивает гласную вперёд, и звучание получается плавным.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звучание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йа, йо, йу и йе помогают услышать мягкий переход к следующему звуку. Благодаря этому слова звучат не резко, а спокойно и чётко.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переход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йод и йогурт буква Й сразу подсказывает, как начать чтение. Ребёнок быстрее замечает знакомое сочетание и не делает лишней паузы.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май, чай и лейка звук [й’] тоже слышится рядом с гласными. Такие короткие примеры помогают заметить букву Й в обычной речи и в тексте.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примеры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Й и 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посмотреть на буквы и вспомнить их звучание. И обозначает гласный звук [и], который можно тянуть голосом. Он звучит ровно и певуче, как в словах мир и липа.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сравнить с буквой Й. Она обозначает согласный звук [й’], который произносится очень коротко. В словах йод и май это различие сразу помогает выбрать правильное чтение.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в алфавите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буква 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уже знает букву И и замечает, что рядом с ней в алфавите стоит ещё одна похожая буква.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буква 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 идёт Й. Она не украшение и не знак, а отдельная буква со своим звуком [й’].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 словах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букву Й узнают сразу, читать становится легче: она меняет звучание слова и помогает не ошибиться.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звук [й’] в словах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Произносим слово медленно и прислушиваемся к началу, середине и концу. Короткий мягкий звук [й’] можно заметить не сразу, но он хорошо слышен в внимательном чтении.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яблоко, ёж, юла и ель звук [й’] появляется очень коротко перед гласной. Он помогает слову звучать правильно и делает произношение точным.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этот звук слышится в словах чай и май. Если произнести их по слогам и не торопиться, лёгкий [й’] становится заметным даже без подсказки.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тренировка учит детей слушать слово внимательно. Они быстрее замечают нужный звук, увереннее называют букву Й и меньше путаются при чтении.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буквы 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й пишется похоже на и, но над ней есть маленький знак. Он должен быть аккуратным, чтобы букву легко было узнать среди других.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Й тоже напоминает И, только сверху у неё короткая «крышка». Если писать ровно и без спешки, буква получается чёткой и красивой.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794" y="1225603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6388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306" y="3638866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675" y="2447589"/>
            <a:ext cx="267900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чтения и наблюдения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буква Й стоит в начале. Ребёнок слышит короткий мягкий звук [й’] сразу и быстро находит его в чтении.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звук [й’] находится в конце слова. Он слышится особенно отчётливо, если произнести слово медленно и внимательно, без спешки.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слышится короткий звук [й’]. Он помогает плавно соединить части слова и делает чтение спокойным и ровным.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буква Й тоже стоит в конце. Слово помогает потренировать внимательное слушание и запомнить, где слышится мягкий звук [й’].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удобно для наблюдения за звуком [й’] в конце. Дети легко находят букву Й и читают слово целиком без ошибок.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слово с буквой 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последовательно находит букву Й, вспоминает звук [й’] и читает слово без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буква Й важна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помогает читать слова точно и без лишних догадок. Она показывает, где звучит короткий мягкий звук [й’], и делает слово узнаваемым с первого взгляда.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Й некоторые слова можно было бы прочитать неверно. Поэтому даже маленькая буква имеет большое значение: она подсказывает правильное звучание и сохраняет смысл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 встречается в знакомых детям словах май, чай, край, герой и йод. Это помогает замечать её не только в учебнике, но и в повседневной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уверенно видит и слышит Й, чтение становится спокойнее. Он меньше путается, быстрее узнаёт слова и внимательнее относится к каждому звуку.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буква в гостях у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встретили букву Й как долгожданного гостя. Сначала они услышали её звук [й’], а потом нашли знакомую «шапочку» над печатной буквой и маленький знак над строчной. Так буква перестала казаться загадкой.
</a:t>
            </a:r>
            <a:endParaRPr lang="en-US" sz="1048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ладошке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читали короткие слова и искали в них букву Й: май, чай, лейка, зайка, герой. Они вслух называли звук, показывали место буквы в слове и радовались, когда чтение получалось без ошибок.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Сравнение, которое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 похожие буквы, дети сравнивали И и Й. Они замечали, что одна буква поётся, а другая звучит коротко и мягко. Такое сравнение помогло слушать слова внимательнее и читать увереннее.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повторили на уроках 75–76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дети знают, что буква Й обозначает короткий мягкий звук [й’]. Они умеют находить её в словах, не путать с И и читать новые слова смелее и точнее.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знакомства с буквой 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2026-05-21T15:59:23Z</dcterms:created>
  <dcterms:modified xsi:type="dcterms:W3CDTF">2026-05-21T15:59:23Z</dcterms:modified>
</cp:coreProperties>
</file>