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испарение воды у растений: ключевые процессы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важнейшие процессы, поддерживающие жизнь растений и экосистемы.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растение дышит и теряет воду?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обеспечивает растениям углекислый газ для фотосинтеза и удаление кислорода. Испарение воды помогает охлаждению и доставке веществ из корней в листья, что важно для роста и здоровья культуры.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— основа для понимания обмена веществ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включает эпидерму — внешнюю кожицу с защитным восковым налётом, уменьшающим испарение и защищающим от повреждений.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специализированные поры, расположенные на коже листа, через которые проходят газообмен и испарение 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Мякоть — внутренний слой листа, где происходит фотосинтез, обеспечивая производство энергии и кислорода за счёт солнечного света.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Устьица: ворота для газов и воды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чаще находятся на нижней стороне листа, состоят из двух бобовидных клеток, регулирующих их открытие и защиту растения от избыточной потери влаги.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устьиц может достигать сотен тысяч на квадратный сантиметр, что обеспечивает эффективный газообмен и контроль испарения.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Газообмен: фотосинтез и дыхание — два противоположных процесса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протекает при свете, поглощая CO2 и выделяя кислород для атмосферного баланса и собственного питания.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постоянно — растения используют кислород, освобождая углекислый газ, обеспечивая энергетический обмен клеток.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поддерживают жизнедеятельность и рост растений, работая вместе для баланса энергии и газов.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дневное время фотосинтез преобладает и поглощает больше CO2, ночью же доминирует дыхание.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охлаждает листья и способствует подвижности воды и растворённых веществ в растение.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литров
</a:t>
            </a:r>
            <a:endParaRPr lang="en-US" sz="4594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среднее дерево способно потерять значительное количество воды через транспирацию.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2021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динамика скорости испарения воды
</a:t>
            </a:r>
            <a:endParaRPr lang="en-US" sz="286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испарения приходится на полдень с высокой температурой и освещённостью.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 свет стимулируют открытие устьиц и увеличение испарения.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956742"/>
            <a:ext cx="4791900" cy="1219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и дыхания растений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активности, поглощении и выделении газов при фотосинтезе и дыхании.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дополняют друг друга, обеспечивая растению энергию и газовый обмен.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учебное пособие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скорость транспирации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и интенсивности света увеличивают открытие устьиц и скорость испарения воды, способствуя активному фотосинтезу в течение дня.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и ветер усиливают испарение, так как снижают влажность вокруг листьев, вызывая усиленное открытие устьиц.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снижает 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повышенной влажности воздуха разница между влагой внутри листа и снаружи уменьшается, что замедляет транспирацию и экономит водные ресурсы.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устьиц: как растение контролирует потери воды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Замыкающие клетки устьиц реагируют на свет и влажность, открываясь при благоприятных условиях и закрываясь при угрозе высыхания.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Набухание замыкающих клеток происходит за счёт накопления ионов калия, что регулирует размер пор устьиц и контролирует испарение.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уровень CO2 в воздухе стимулирует закрытие устьиц, снижая избыточную потерю воды в засушливых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открытия устьиц от уровня освещённости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устьиц обязательно связано с фотосинтезом, который активен при свете, поэтому их открывание помогает оптимизировать обмен газов.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устьица максимально открыты при ярком свете, что способствует эффективному газообмену и транспирации.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Экспериментальное исследование учащихся, 2022 год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транспирации в движении воды и растворённых веществ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создаёт отрицательное давление в листьях, что способствует подъёму воды и растворённых минеральных веществ из почвы к верхушкам растений.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проходя через ксилему, питает клетки листьев, поддерживает тургор и участвует в фотосинтетических процессах.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высокие деревья используют этот механизм, обеспечивая транспорт жидкости на большие расстояния благодаря непрерывной транспирации.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водных и болотных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растений, таких как элодея, мало устьиц, которые расположены преимущественно на верхней поверхности листьев для контакта с воздухом.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адаптация позволяет этим растениям успешно жить в водной среде с различной степенью насыщения кислородом.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происходит напрямую с растворённым в воде газом, что снижает излишнюю потерю влаги.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газообмен у кактусов и суккулентов
</a:t>
            </a:r>
            <a:endParaRPr lang="en-US" sz="2763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открытие устьиц как способ экономии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кактусов устьица обычно открываются ночью, когда температура ниже, а влажность выше. Это снижает потери воды и позволяет эффективно поглощать углекислый газ для фотосинтеза.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газообмена в условиях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используют камметаболизм, закрывая устьица днём и открывая их ночью. Такая стратегия позволяет выживать в экстремально сухих условиях и сохранять влагу в клетках.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воды у растений разных сред обитания
</a:t>
            </a:r>
            <a:endParaRPr lang="en-US" sz="278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потерь воды показывает адаптации растений в зависимости от места обитания и особенностей их листьев и устьиц.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пустыни адаптированы к минимальным потерям влаги, в то время как водные и умеренные растения имеют соответствующие уровни испарения.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2021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процессов устьиц и испарения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открытия устьиц помогает сельскохозяйственным специалистам регулировать воду для повышения урожайности и защиты растений от стресса.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агротехнологий опирается на понимание этих процессов для сохранения влаги и максимального использования ресурсов.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испарением воды важно для выращивания растений в засушливых регионах и способствует устойчивому земледелию.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теплицах контролируют влажность и освещённость для оптимизации транспирации и предотвращения пересыхания культур.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испарения растений на климат и круговорот воды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испаритель и образование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выделяют огромное количество водяного пара через транспирацию, что способствует образованию облаков и последующим осадкам, влияя на местный и глобальный климат.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 водный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регионах один гектар леса ежедневно испаряет до 1000 литров воды, поддерживая влажность и способствуя биологическому разнообразию.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круговороте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растений замыкает цикл воды в природе, способствуя её движению из почвы в атмосферу и обратно в виде осадков, поддерживая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 эксперименты: транспирация в школьной лаборатории
</a:t>
            </a:r>
            <a:endParaRPr lang="en-US" sz="2831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 листом, покрытым полиэтиленом, демонстрирует образование конденсата — визуальное подтверждение испарения воды растением.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опыты развивают понимание важности водообмена у растений и формируют навыки научного наблюдения у школьников.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разных видов растений при различных температурах помогает наблюдать влияние условий на интенсивность транспирации.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из мира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 тёплый солнечный день может испарять до 500 литров воды, что помогает ему регулировать температуру и поддерживать жизненные процессы.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восковым налётом, например капуста и алоэ, значительно снижают испарение, экономя влагу в неблагоприятных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газообмена и транспирации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испарение воды обеспечивают жизненные функции растений, поддерживают экосистемы и климат. Их изучение важно для сохранения природы и развития устойчивого сельского хозяйства.
</a:t>
            </a:r>
            <a:endParaRPr lang="en-US" sz="15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2026-05-08T01:33:22Z</dcterms:created>
  <dcterms:modified xsi:type="dcterms:W3CDTF">2026-05-08T01:33:22Z</dcterms:modified>
</cp:coreProperties>
</file>