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Jobs: профессии на уроке английского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называть профессии, говорить о работе и отвечать по образцу.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530" y="305650"/>
            <a:ext cx="406483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jobs нужны уже в 4 классе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 знакомых людях: учителе, враче, поваре, водителе и других. Дети учатся строить простые фразы с I am, He is, She is, They are и понимать разницу между job и profession на простом уровне.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Teacher — учитель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начинается с урока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Teacher — это учитель, который каждый день встречает детей в школе. Он работает в classroom, пишет на blackboard, объясняет lesson и помогает ученикам открывать новые знания. На партах лежат book и notebook, а в классе звучат вопросы и ответы.
</a:t>
            </a:r>
            <a:endParaRPr lang="en-US" sz="1058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помогает учиться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проверяет homework, поддерживает детей и делает урок понятным и спокойным. Он показывает, как работать с учебником, как слушать объяснение и как не бояться ошибок. Улыбка у доски делает класс ещё дружелюбнее.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0495" y="1453525"/>
            <a:ext cx="3701109" cy="339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Doctor — врач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больнице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Doctor works in a hospital or clinic. Он принимает patients, внимательно их examines and gives medicine, когда это нужно. В такой работе особенно важны care, patience and kindness.
</a:t>
            </a:r>
            <a:endParaRPr lang="en-US" sz="917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больным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помогает people feel better and stay healthy. Он спрашивает о symptoms, слушает heart with a stethoscope and explains simple rules for recovery. Sometimes one calm smile is already a small medicine.
</a:t>
            </a:r>
            <a:endParaRPr lang="en-US" sz="917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темы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удобно запомнить слова hospital, clinic, patient, medicine and healthy. Они помогают составлять короткие предложения и рассказывать, где работает doctor и что он делает every day.
</a:t>
            </a:r>
            <a:endParaRPr lang="en-US" sz="917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врач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картинки подойдут white coat, stethoscope, medical room and first-aid kit. Такое изображение легко связывает новое слово с реальной профессией, а значит запоминается быстро и без лишней скуки.
</a:t>
            </a:r>
            <a:endParaRPr lang="en-US" sz="8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Cook — повар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кухне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Cook works in a kitchen and prepares breakfast, lunch and dinner. Он делает soup, salad, bread and cakes, чтобы у людей на столе была tasty food каждый день.
</a:t>
            </a:r>
            <a:endParaRPr lang="en-US" sz="1007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cook is careful, quick and tidy. Он следит за clean dishes, аккуратной работой и порядком на кухне, потому что в кулинарии лишняя спешка не любит дружить с супом.
</a:t>
            </a:r>
            <a:endParaRPr lang="en-US" sz="934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профессии подходят слова kitchen, food, lunch, breakfast, dinner, tasty and clean. Они помогают описать работу повара коротко и понятно, без сложных объяснений.
</a:t>
            </a:r>
            <a:endParaRPr lang="en-US" sz="934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мастер еды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Cook can be kind and cheerful, especially when готовит для других. Его работа похожа на маленькое волшебство: продукты превращаются в вкусное блюдо, которое всем хочется попробовать.
</a:t>
            </a:r>
            <a:endParaRPr lang="en-US" sz="93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Farmer — фермер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Farmer starts work in spring. He prepares the field, plants vegetables and takes care of young animals. Это время, когда farm slowly wakes up after winter.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summer the farmer waters plants, checks the cows and chickens, and watches how fruit grows. На farm много движения, солнца и очень важной работы каждый день.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autumn the farmer collects the harvest. Apples, carrots and other vegetables are ready, and the farm gets full of fresh food for people and animals.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Firefighter — пожарный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Борется с огнём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Firefighter puts out fires and acts fast in an emergency. His job needs courage, quick thinking and teamwork, because every minute matters when people need help.
</a:t>
            </a:r>
            <a:endParaRPr lang="en-US" sz="818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Спасает людей и 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Пожарный helps rescue people and animals from danger. He climbs a ladder, checks rooms carefully and works with others so that everyone gets to safety as soon as possible.
</a:t>
            </a:r>
            <a:endParaRPr lang="en-US" sz="765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Firefighters wear helmet and uniform, because protection is very important. Их red truck and rescue tools are easy to recognize, and children quickly remember this brave profession.
</a:t>
            </a:r>
            <a:endParaRPr lang="en-US" sz="756" dirty="0"/>
          </a:p>
        </p:txBody>
      </p:sp>
      <p:sp>
        <p:nvSpPr>
          <p:cNvPr id="13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урока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useful words are fire, rescue, helmet, uniform, truck and ladder. They make it easier to describe what a firefighter does and why this job is respected.
</a:t>
            </a:r>
            <a:endParaRPr lang="en-US" sz="8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54536"/>
            <a:ext cx="273600" cy="21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10168" y="3429876"/>
            <a:ext cx="20115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Police officer — полицейский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 улице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Police officers keep order on the street and help people feel safe. Они следят, чтобы правила were followed, and calmly explain what to do in simple situations.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людям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someone is lost or worried, a police officer can help. He or she finds children, answers questions and shows the right way with patience and care.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Police officers watch traffic safety and remind people about road rules. They work near crossings and busy streets, where careful attention keeps cars and people safe.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badge helps children recognize the police officer quickly. This small detail makes the uniform easy to remember and connects the word with the real profession.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Driver — водитель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дороге в школу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Driver — это водитель, который drives a car, a bus, a taxi or a truck. Он follows road signs and watches the traffic light. The driver is careful, because passengers trust him every day.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Водитель автобуса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bus driver takes people to school, to work and back home. Он помогает пассажирам arrive on time and keeps the ride calm and safe. Большой bus тоже любит аккуратного и внимательного водителя.
</a:t>
            </a:r>
            <a:endParaRPr lang="en-US" sz="107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Shop assistant — продавец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877373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Shop assistant works in a shop and helps customers find what they need. He or she knows the shelves, the price and the cash desk, so shopping goes smoothly.
</a:t>
            </a:r>
            <a:endParaRPr lang="en-US" sz="806" dirty="0"/>
          </a:p>
        </p:txBody>
      </p:sp>
      <p:sp>
        <p:nvSpPr>
          <p:cNvPr id="11" name="Text 3"/>
          <p:cNvSpPr txBox="1"/>
          <p:nvPr/>
        </p:nvSpPr>
        <p:spPr>
          <a:xfrm>
            <a:off x="2788214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good shop assistant says: Can I help you? and Thank you. Эти короткие фразы make the shop friendly and show respect to every customer, even the youngest.
</a:t>
            </a:r>
            <a:endParaRPr lang="en-US" sz="806" dirty="0"/>
          </a:p>
        </p:txBody>
      </p:sp>
      <p:sp>
        <p:nvSpPr>
          <p:cNvPr id="12" name="Text 4"/>
          <p:cNvSpPr txBox="1"/>
          <p:nvPr/>
        </p:nvSpPr>
        <p:spPr>
          <a:xfrm>
            <a:off x="4699060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продаёт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shop assistant sells food and other things. On the counter there may be a basket, money and labels, so children can easily connect the word with real shopping.
</a:t>
            </a:r>
            <a:endParaRPr lang="en-US" sz="806" dirty="0"/>
          </a:p>
        </p:txBody>
      </p:sp>
      <p:sp>
        <p:nvSpPr>
          <p:cNvPr id="13" name="Text 5"/>
          <p:cNvSpPr txBox="1"/>
          <p:nvPr/>
        </p:nvSpPr>
        <p:spPr>
          <a:xfrm>
            <a:off x="6609922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job needs kindness and patience. When the assistant smiles and answers clearly, customers feel welcome, and even a simple покупка becomes a pleasant moment.
</a:t>
            </a:r>
            <a:endParaRPr lang="en-US" sz="80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989" y="2007275"/>
            <a:ext cx="3423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1693" y="2007275"/>
            <a:ext cx="3423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2385" y="2007275"/>
            <a:ext cx="3423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7882" y="2007275"/>
            <a:ext cx="342300" cy="39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86674" y="2007275"/>
            <a:ext cx="342300" cy="391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слова food jobs помогают говорить о еде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58575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Пекарь и хлеб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Baker делает свежий хлеб, булочки, пироги и пирожные. Его работа часто начинается рано утром, когда bakery ещё пахнет тестом и тёплой выпечкой.
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257278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 печь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нужны слова oven, flour и dough. Они помогают описать, как из простых продуктов получается вкусная еда для завтрака, обеда и ужина.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3931203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рядом с едой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food jobs относятся cook, baker, waiter и shop assistant in a food shop. Все они работают с едой, но выполняют разные полезные задачи каждый день.
</a:t>
            </a:r>
            <a:endParaRPr lang="en-US" sz="700" dirty="0"/>
          </a:p>
        </p:txBody>
      </p:sp>
      <p:sp>
        <p:nvSpPr>
          <p:cNvPr id="13" name="Text 5"/>
          <p:cNvSpPr txBox="1"/>
          <p:nvPr/>
        </p:nvSpPr>
        <p:spPr>
          <a:xfrm>
            <a:off x="5629932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 и покупки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Shop assistant помогает покупателям выбрать продукты, найти цену и аккуратно положить покупки в basket. Так дети видят, как профессия связана с обычной жизнью.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7318724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Свежо, сладко, вкусно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sweet и fresh делают описание еды живым и понятным. Они хорошо подходят для коротких предложений о булочках, пирогах, тортах и другой выпечке.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Artist, musician, actor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Artist draws and paints pictures. Ему нужны кисти, краски и воображение, чтобы обычный лист бумаги превратился в яркую картину, которая радует людей.
</a:t>
            </a:r>
            <a:endParaRPr lang="en-US" sz="917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Musician plays music and makes the room cheerful. Он может играть на инструменте, выступать на сцене и помогать людям слушать красивую мелодию.
</a:t>
            </a:r>
            <a:endParaRPr lang="en-US" sz="917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Actor acts on stage or in films. Он говорит роли, показывает чувства и помогает зрителям поверить в историю, будто она происходит прямо сейчас.
</a:t>
            </a:r>
            <a:endParaRPr lang="en-US" sz="917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These are creative jobs. Они помогают детям увидеть, что работа может быть не только полезной, но и очень красивой, интересной и немного волшебной.
</a:t>
            </a:r>
            <a:endParaRPr lang="en-US" sz="91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do they do? — глаголы для профессий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67850" y="1570925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рассказать о профессии, выбирают простой глагол. Он показывает, что человек делает на работе: teach, help, cook, drive, sell или save.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67850" y="22335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4 классе удобно говорить коротко: He teaches. She cooks. They work in a hospital. Такие предложения легко запомнить и повторить вслух.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967850" y="28961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помогают не просто назвать профессию, а увидеть её в деле. Поэтому слова paint, grow, play и work делают рассказ живым и понятным.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967850" y="35587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рассказы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говорит I want to be a doctor, он уже строит маленький рассказ о себе. Это первый шаг к более длинной речи.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967850" y="42213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картинкой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глагол помогает представить работу: teacher teaches, farmer grows, firefighter saves. Так профессии легче запоминаются и не путаются между собой.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маленьких слова часто встречаются в теме jobs и помогают строить аккуратные предложения без лишней сложности.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языка: артикли a, an, the
</a:t>
            </a:r>
            <a:endParaRPr lang="en-US" sz="668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артикля помогают говорить о профессиях просто: a, an и the.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Questions about jobs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842375" y="2002700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 он?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 is he? помогает быстро назвать профессию. Ответы тоже короткие: He is a firefighter. He is a driver. He is a doctor.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33123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она делает?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 does she do? подходит, когда нужно рассказать о работе человека. Например: She is a nurse. She is a shop assistant.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386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 или нет?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простого разговора удобно спрашивать: Is he a driver? Yes, he is. No, he isn’t. Такие ответы звучат ясно и уверенно.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51461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 работает?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Where does a doctor work? помогает назвать место работы. Ответ можно дать просто: In a hospital. In a clinic. In a school.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Jobs in our town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853961" y="1849329"/>
            <a:ext cx="13836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15000"/>
              </a:lnSpc>
              <a:buNone/>
            </a:pPr>
            <a:r>
              <a:rPr lang="en-US" sz="1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со школой дети каждый день видят teacher, librarian и cleaner. Эти профессии помогают учиться, находить книги и поддерживать порядок в знакомом месте.
</a:t>
            </a:r>
            <a:endParaRPr lang="en-US" sz="704" dirty="0"/>
          </a:p>
        </p:txBody>
      </p:sp>
      <p:sp>
        <p:nvSpPr>
          <p:cNvPr id="12" name="Text 3"/>
          <p:cNvSpPr txBox="1"/>
          <p:nvPr/>
        </p:nvSpPr>
        <p:spPr>
          <a:xfrm>
            <a:off x="2377499" y="1849329"/>
            <a:ext cx="13836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
</a:t>
            </a:r>
            <a:pPr algn="l" indent="0" marL="0">
              <a:lnSpc>
                <a:spcPct val="115000"/>
              </a:lnSpc>
              <a:buNone/>
            </a:pPr>
            <a:r>
              <a:rPr lang="en-US" sz="1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улице можно встретить bus driver, police officer и postman. Они помогают людям передвигаться, соблюдать правила и получать письма и посылки.
</a:t>
            </a:r>
            <a:endParaRPr lang="en-US" sz="704" dirty="0"/>
          </a:p>
        </p:txBody>
      </p:sp>
      <p:sp>
        <p:nvSpPr>
          <p:cNvPr id="13" name="Text 4"/>
          <p:cNvSpPr txBox="1"/>
          <p:nvPr/>
        </p:nvSpPr>
        <p:spPr>
          <a:xfrm>
            <a:off x="3901041" y="1849329"/>
            <a:ext cx="13836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
</a:t>
            </a:r>
            <a:pPr algn="l" indent="0" marL="0">
              <a:lnSpc>
                <a:spcPct val="115000"/>
              </a:lnSpc>
              <a:buNone/>
            </a:pPr>
            <a:r>
              <a:rPr lang="en-US" sz="1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shop работают shop assistant и иногда cashier. Они помогают покупателям, считают покупки и делают обычные дела более удобными и быстрыми.
</a:t>
            </a:r>
            <a:endParaRPr lang="en-US" sz="747" dirty="0"/>
          </a:p>
        </p:txBody>
      </p:sp>
      <p:sp>
        <p:nvSpPr>
          <p:cNvPr id="14" name="Text 5"/>
          <p:cNvSpPr txBox="1"/>
          <p:nvPr/>
        </p:nvSpPr>
        <p:spPr>
          <a:xfrm>
            <a:off x="5424595" y="1849329"/>
            <a:ext cx="13836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Больница и ветеринарная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1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hospital children see a doctor, and a vet helps animals. Эти профессии показывают, что забота нужна и людям, и домашним питомцам.
</a:t>
            </a:r>
            <a:endParaRPr lang="en-US" sz="704" dirty="0"/>
          </a:p>
        </p:txBody>
      </p:sp>
      <p:sp>
        <p:nvSpPr>
          <p:cNvPr id="15" name="Text 6"/>
          <p:cNvSpPr txBox="1"/>
          <p:nvPr/>
        </p:nvSpPr>
        <p:spPr>
          <a:xfrm>
            <a:off x="6948147" y="1849329"/>
            <a:ext cx="13836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и чистый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1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librarian gives books, and a cleaner keeps places tidy. Благодаря таким людям город становится спокойнее, аккуратнее и намного приятнее для всех.
</a:t>
            </a:r>
            <a:endParaRPr lang="en-US" sz="7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424" y="1940958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430" y="3429876"/>
            <a:ext cx="234675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3405" y="3429876"/>
            <a:ext cx="234675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профессия тебе нравится?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 нравится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like doctors или I like teachers помогает говорить о симпатии. Она простая, дружелюбная и отлично подходит для первых ответов на уроке.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о будущем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I want to be a pilot дети рассказывают о мечте. Так тема профессий связана с личными планами и маленькими взрослыми целями.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эта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because, brave, kind и interesting помогают объяснить выбор. Ученики учатся говорить не только что им нравится, но и почему.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и 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дети выбирают профессию, потому что она кажется смелой, доброй или интересной. Это помогает говорить о ценностях очень простыми английскими словами.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jobs are important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67850" y="1570925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Teachers help children learn new words, read texts and ask questions. Без учителей уроки были бы намного скучнее, а тетради — совсем не такими умными.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67850" y="22335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Doctors help people get better when they are ill. Они проверяют здоровье, дают medicine и делают жизнь спокойнее для детей и родителей.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967850" y="28961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Farmers grow food that people eat every day. Благодаря им на столе есть vegetables, fruit, milk and other fresh products.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967850" y="35587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Drivers bring people to school, work and many other places. Они помогают городу двигаться, словно большой и очень занятой муравейник на колёсах.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967850" y="42213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 и полицейские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Firefighters and police officers keep people safe. Они быстро помогают в трудных ситуациях, поэтому их работа особенно важна для семьи и города.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 о профессиях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 школе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teacher входит в classroom, открывает book и улыбается детям. На доске уже ждёт новое задание, а рядом лежат тетради. Всё готово к маленькому школьному чуду — уроку английского.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 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улице bus driver осторожно ведёт автобус, а shop assistant помогает покупателю выбрать хлеб и сок. Рядом doctor идёт в clinic, а postman спешит с письмами. У каждого дела свой важный ритм.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Творческий вечер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сцене actor говорит свою роль, musician играет музыку, а artist показывает яркую картину. Зрители улыбаются, потому что creative jobs делают день красивее и интереснее. Иногда даже аплодисменты звучат громче слов.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Jobs — это про людей, помощь и важную работу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jobs учит называть профессии по-английски, строить простые предложения и замечать, как много полезных дел делают люди вокруг нас каждый день.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2026-05-30T09:41:46Z</dcterms:created>
  <dcterms:modified xsi:type="dcterms:W3CDTF">2026-05-30T09:41:46Z</dcterms:modified>
</cp:coreProperties>
</file>