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значимость «умных» фильтров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автоматической фильтрации для безопасного и чистого окружения.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с древних времён помогала очищать воду и воздух. Современные «умные» фильтры интегрируют электронику и программирование, значительно расширяя возможности очистки и контроля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фильтрации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Интернет-фильтры для безопасного контента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фильтры анализируют тексты, изображения и ссылки, блокируя нежелательный или опасный контент в сети. Настраиваются с учётом возраста пользователя и целей образовательных платформ.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фильтры с цифровыми датчиками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качество воды, активируют многоступенчатую очистку и сигнализируют о замене картриджа. Это обеспечивает свежесть и безопасность питьевой воды в домах и школах.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Очистители воздуха с интеллектуальными сенсорами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автоматически обнаруживают пыль и аллергены, активируются при превышении норм загрязнения, что особенно важно для детских и медицинских помещений.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«умных» фильтров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опираются на базы данных запрещённых ресурсов и применяют алгоритмы распознавания текста и изображений для эффективного мониторинга интернет-контента.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технологии искусственного интеллекта, позволяющие выявлять спам и вредоносные сайты, а также предупреждать пользователей об опасностях в режиме реального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адаптируются под возраст и требования образовательных учреждений, обеспечивая надёжную защиту без ограничения доступа к образовательным материалам.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работы интернет-фильтров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время контроля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непрерывно отслеживают параметры воды, включая прозрачность и химический состав. Это позволяет своевременно активировать очистку и информировать пользователя о её необходимости.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Многоступенчатая очистка загрязнений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задерживают механические частицы, химические примеси и микроорганизмы. Такой многоуровневый подход обеспечивает безопасную питьевую воду даже в условиях загрязнения.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 техническом обслуживании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оповещает пользователя о замене картриджа и других важных действиях, продлевая срок службы фильтра и поддерживая высокое качество очистки.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«умные» водяные фильтры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сенсоров и 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фиксируют загрязняющие вещества, включая пыль и аллергены. При превышении норм системы автоматически активируют HEPA-фильтры для максимальной очистки воздуха.
</a:t>
            </a:r>
            <a:endParaRPr lang="en-US" sz="1595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учебных и медицинских учреждениях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повышенной эффективности такие устройства широко используются в школах, детских комнатах и клиниках, способствуя созданию здоровой и безопасной среды.
</a:t>
            </a:r>
            <a:endParaRPr lang="en-US" sz="152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очистки воздуха с «умными» фильтрами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за 10 лет демонстрирует возрастающий интерес к технологиям фильтрации среди семей и школ.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увеличивается спрос на фильтры в образовательных учреждениях, что отражает внимание к здоровью и безопасности детей.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отрасли,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«умных» фильтров в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обрабатывает огромные объёмы данных, оперативно выявляя вирусы, спам и нежелательные сообщения в интернете и коммуникационных платформах.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обучающим алгоритмам, системы постоянно совершенствуются, адаптируя фильтрацию к новым видам угроз и изменяющемуся контенту.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ИИ позволяет реагировать на опасности в режиме реального времени, значительно повышая скорость и точность фильтрации.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 расширяет функциональность устройств, обеспечивая эффективную защиту в различных сферах повседневной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искусственного интеллекта в фильтрации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блокировки нежелательного контента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интернет-фильтра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обеспечивают защиту от вредоносных программ и ограничивают доступ к нежелательным сайтам, поддерживая безопасное использование интернета учащимися.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родительского контроля позволяют настраивать ограничения, обеспечивая гармоничную и защищённую образовательную среду в домашних и школьных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«умных» фильтров для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Минусы и ограничения «умных» фильтров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срабатывания «умных» фильтров могут блокировать полезные сайты, что связано с чрезмерно строгими или некорректно настроенными критериями фильтрации.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изображений и текстов иногда сопровождается ошибками из-за ограничений алгоритмов, что приводит к неправильной классификации контента.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актуальности и эффективности фильтры требуют регулярных обновлений, иначе они не смогут своевременно распознавать новые угрозы и вредоносный контент.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эффективности связано с внедрением искусственного интеллекта, который улучшил распознавание сложных видов опасного контента.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автоматизация и совершенствование алгоритмов значительно увеличили уровень защищённости пользователей в интернете.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Kaspersky и анализ образовательных платформ,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эффективности фильтрации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применяют автоматическую фильтрацию, которая блокирует оскорбительные комментарии и агрессивные сообщения, обеспечивая более безопасное общение пользователей.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и TikTok уведомляют авторов о нарушениях, что помогает поддерживать правила платформ и снижать количество нежелательного контента.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фильтры в соцсетях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кибербуллинга с помощью фильтров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онлайн-школьные журналы используют фильтры для быстрого обнаружения и удаления оскорбительных сообщений, снижая стресс и создавая комфортную учебную атмосферу для учеников.
</a:t>
            </a:r>
            <a:endParaRPr lang="en-US" sz="120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личных данных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сайты активно применяют технологии фильтрации, чтобы предотвращать распространение личной информации, что помогает защитить конфиденциальность школьников и учителей.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на образовательных платформах: практические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31642"/>
            <a:ext cx="3848986" cy="14850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работы и особенности интернет-, водяных и воздушных фильтров, подчёркивающие их преимущества и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фильтр нацелен на свою сферу с учётом удобства управления и специфики задач, имея свои достоинства и потенциальные ограничения.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обзор рынка фильтров,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«умных» фильтров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производители «умных» фильтров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Xiaomi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Предлагает бытовые фильтры с цифровым управлением, широко используемые в российских домах благодаря доступности и функциональности.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 современные очистители воздуха и воды с интегрированными датчиками и адаптивным управлением.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Kaspersky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среди интернет-фильтров, специализируется на защите от вредоносного контента с использованием искусственного интеллекта.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 Nanny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комплексные решения для контроля интернет-активности детей, обеспечивая родительский контроль и безопасность онлайн.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2024–2025 гг.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голосового управления для удобной настройки и мониторинга состояния фильтров без использования традиционных интерфейсов.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самообучающихся фильтров, которые самостоятельно адаптируются под новые виды угроз и автоматически обновляются.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 автоматического уведомления пользователей о неполадках и повышении риска загрязнения в режиме реального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защиты персональных данных и интеграция фильтров в интернет вещей для комплексной безопасности домашней и образовательной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«умных» фильтров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фильтры существенно снижают количество инфекционных заболеваний и аллергий среди детей, улучшая качество воздуха и воды в учебных учреждениях.
</a:t>
            </a:r>
            <a:endParaRPr lang="en-US" sz="15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датчики помогают выявить источники загрязнений и позволяют экономить ресурсы за счёт оптимизированной работы систем очистки.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фильтров на экологию и здоровье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проверяйте состояние фильтрующих элементов согласно рекомендациям производителя для поддержания высокой эффективности очистки.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обновляйте программное обеспечение фильтров, чтобы устройства могли реагировать на новые виды угроз и поддерживать защиту.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инструкцию по эксплуатации, избегайте самостоятельных ремонтов и вмешательств, чтобы не снизить функциональность фильтра.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сертифицированные сменные картриджи и компоненты для сохранения качества и безопасности работы систем.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взаимодействия с фильтрами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«умных» фильтров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фильтры играют ключевую роль в защите здоровья и безопасности в учебных и домашних условиях, обеспечивая комфорт и цифровую безопасность для современного поколения.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2026-05-08T02:24:32Z</dcterms:created>
  <dcterms:modified xsi:type="dcterms:W3CDTF">2026-05-08T02:24:32Z</dcterms:modified>
</cp:coreProperties>
</file>