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климатов России
</a:t>
            </a:r>
            <a:endParaRPr lang="en-US" sz="4095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льдов Арктики до тёплых морских побережий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климат отличается от погоды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показывает, какой погода бывает в местности годами, а не сегодня. Для России это особенно важно: огромная территория страны охватывает очень разные природные условия.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климат: самый суровый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76876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климат формируется на островах и у берегов Северного Ледовитого океана. Здесь очень долгая зима, короткое холодное лето, мало осадков и часты сильные ветры.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469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тепла и влаги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крайне бедная: поверхность долго остаётся покрытой снегом и льдом, а жизнь приспосабливается к холоду и дефициту тепла. Это самый холодный климат страны.
</a:t>
            </a:r>
            <a:endParaRPr lang="en-US" sz="1196" dirty="0"/>
          </a:p>
        </p:txBody>
      </p:sp>
      <p:sp>
        <p:nvSpPr>
          <p:cNvPr id="12" name="Text 4"/>
          <p:cNvSpPr txBox="1"/>
          <p:nvPr/>
        </p:nvSpPr>
        <p:spPr>
          <a:xfrm>
            <a:off x="6530074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территориям относят Землю Франца-Иосифа, Новую Землю и север Таймыра. Эти районы показывают, насколько жёсткими могут быть природные условия на крайнем севере.
</a:t>
            </a:r>
            <a:endParaRPr lang="en-US" sz="11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Субарктический климат: длинная зима, короткое лето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1100" y="1680700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зима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Субарктический климат охватывает тундру и северную тайгу. Зима здесь очень долгая и морозная, а лето короткое, но заметно теплее, чем в Арктике.
</a:t>
            </a:r>
            <a:endParaRPr lang="en-US" sz="1231" dirty="0"/>
          </a:p>
        </p:txBody>
      </p:sp>
      <p:sp>
        <p:nvSpPr>
          <p:cNvPr id="11" name="Text 3"/>
          <p:cNvSpPr txBox="1"/>
          <p:nvPr/>
        </p:nvSpPr>
        <p:spPr>
          <a:xfrm>
            <a:off x="531100" y="2653618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Мерзлота и почвы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немного, а вечная мерзлота широко распространена. Почва оттаивает лишь на небольшой глубине, поэтому растения и строительство должны приспосабливаться к холодному основанию.
</a:t>
            </a:r>
            <a:endParaRPr lang="en-US" sz="1124" dirty="0"/>
          </a:p>
        </p:txBody>
      </p:sp>
      <p:sp>
        <p:nvSpPr>
          <p:cNvPr id="12" name="Text 4"/>
          <p:cNvSpPr txBox="1"/>
          <p:nvPr/>
        </p:nvSpPr>
        <p:spPr>
          <a:xfrm>
            <a:off x="531100" y="3626550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Переходная зона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климат характерен для Норильска, севера Якутии и Чукотки. Он служит переходом от полярных условий к более мягкому умеренному поясу.
</a:t>
            </a:r>
            <a:endParaRPr lang="en-US" sz="12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пояс: основная климатическая зона России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48575" y="1574009"/>
            <a:ext cx="33522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Умеренно континентальный климат характерен для западной части России. Зима здесь сравнительно мягче, лето тёплое, а осадков достаточно для лесов и земледелия.
</a:t>
            </a:r>
            <a:endParaRPr lang="en-US" sz="1046" dirty="0"/>
          </a:p>
        </p:txBody>
      </p:sp>
      <p:sp>
        <p:nvSpPr>
          <p:cNvPr id="10" name="Text 3"/>
          <p:cNvSpPr txBox="1"/>
          <p:nvPr/>
        </p:nvSpPr>
        <p:spPr>
          <a:xfrm>
            <a:off x="2748575" y="2617091"/>
            <a:ext cx="33522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Континентальный климат усиливается по мере удаления от океанов. Зимы становятся холоднее, лето — теплее, а годовые различия температур заметнее.
</a:t>
            </a:r>
            <a:endParaRPr lang="en-US" sz="1076" dirty="0"/>
          </a:p>
        </p:txBody>
      </p:sp>
      <p:sp>
        <p:nvSpPr>
          <p:cNvPr id="11" name="Text 4"/>
          <p:cNvSpPr txBox="1"/>
          <p:nvPr/>
        </p:nvSpPr>
        <p:spPr>
          <a:xfrm>
            <a:off x="2748575" y="3660172"/>
            <a:ext cx="33522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Максимальные контрасты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 континентальный климат отличается самыми большими перепадами. Воздух суше, морозы сильнее, а летняя жара ощущается особенно контрастно после долгой зимы.
</a:t>
            </a:r>
            <a:endParaRPr lang="en-US" sz="104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климатическую карту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юг
</a:t>
            </a:r>
            <a:pPr algn="ctr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климат России читается как смена цветных полос. Северные территории сразу выделяются арктическими тонами, а дальше к югу постепенно появляются более мягкие варианты умеренного климата.
</a:t>
            </a:r>
            <a:endParaRPr lang="en-US" sz="997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и восток
</a:t>
            </a:r>
            <a:pPr algn="ctr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смотреть с запада на восток, заметны новые различия. Внутренние районы материка становятся суше и контрастнее, а побережья морей выглядят мягче и влажнее.
</a:t>
            </a:r>
            <a:endParaRPr lang="en-US" sz="1044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сравнение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карта помогает быстро сравнить регионы и понять, почему соседние территории могут сильно отличаться по температуре, осадкам и длительности зимы.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 материалам школьного курса географии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и количество солнечного тепла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северные территории получают меньше тепла, чем южные. Это объясняет различия между тундрой, лесами и степями.
</a:t>
            </a:r>
            <a:endParaRPr lang="en-US" sz="1093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южнее территория, тем больше солнечного тепла она получает. Поэтому климат России заметно теплеет от Арктики к южным районам.
</a:t>
            </a:r>
            <a:endParaRPr lang="en-US" sz="11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41963"/>
            <a:ext cx="353400" cy="28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8788" y="1605459"/>
            <a:ext cx="311325" cy="35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26292"/>
            <a:ext cx="353400" cy="31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воздушные массы приходят в Россию
</a:t>
            </a:r>
            <a:endParaRPr lang="en-US" sz="281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перенос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воздух чаще приходит на запад страны. Он приносит влажность и делает погоду мягче, поэтому зимние морозы там обычно слабее, чем в глубине материка.
</a:t>
            </a:r>
            <a:endParaRPr lang="en-US" sz="1207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похолодание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воздушные массы движутся с севера и быстро понижают температуру. Они особенно заметны зимой, когда вызывают резкие похолодания и усиление ветра.
</a:t>
            </a:r>
            <a:endParaRPr lang="en-US" sz="1262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Тихого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Тихоокеанский воздух влияет на Дальний Восток. Он помогает формировать влажное лето, а также приносит частую смену облачности, дождей и прояснений.
</a:t>
            </a:r>
            <a:endParaRPr lang="en-US" sz="1222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воздушных масс
</a:t>
            </a:r>
            <a:pPr algn="l" indent="0" marL="0">
              <a:lnSpc>
                <a:spcPct val="115000"/>
              </a:lnSpc>
              <a:buNone/>
            </a:pPr>
            <a:r>
              <a:rPr lang="en-US" sz="12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Циркуляция атмосферы объясняет, почему погода может меняться за сутки. Вместе с ветрами на территорию страны приходят тепло, холод и влага.
</a:t>
            </a:r>
            <a:endParaRPr lang="en-US" sz="122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воды вокруг страны меняют климат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76876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Смягчающее влияние моря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побережий климат обычно мягче, чем в глубине материка. Море медленнее нагревается и медленнее остывает, поэтому оно сглаживает сезонные перепады температуры.
</a:t>
            </a:r>
            <a:endParaRPr lang="en-US" sz="1144" dirty="0"/>
          </a:p>
        </p:txBody>
      </p:sp>
      <p:sp>
        <p:nvSpPr>
          <p:cNvPr id="11" name="Text 3"/>
          <p:cNvSpPr txBox="1"/>
          <p:nvPr/>
        </p:nvSpPr>
        <p:spPr>
          <a:xfrm>
            <a:off x="3603469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морей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Балтийское, Чёрное, Баренцево и Японское моря по-разному воздействуют на побережья. Где больше влаги и ветров, там климат становится менее сухим и более изменчивым.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30074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от 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океанов, тем сильнее контраст между зимой и летом. Внутренние районы России суше, а смена сезонов там ощущается резче.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0,6 °C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средний вертикальный градиент температуры воздуха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подъёмом в горы воздух охлаждается, поэтому даже рядом с тёплыми равнинами там быстрее выпадает снег.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обычно снижается на каждые 100 м подъёма
</a:t>
            </a:r>
            <a:endParaRPr lang="en-US" sz="29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Умеренно континентальный климат: запад страны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1100" y="1680700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Мягче, чем на востоке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западной части страны климат смягчается влиянием Атлантики и частыми западными ветрами. Зима здесь умеренно холодная, а лето достаточно тёплое для комфортной жизни и земледелия.
</a:t>
            </a:r>
            <a:endParaRPr lang="en-US" sz="1181" dirty="0"/>
          </a:p>
        </p:txBody>
      </p:sp>
      <p:sp>
        <p:nvSpPr>
          <p:cNvPr id="11" name="Text 3"/>
          <p:cNvSpPr txBox="1"/>
          <p:nvPr/>
        </p:nvSpPr>
        <p:spPr>
          <a:xfrm>
            <a:off x="531100" y="2653618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Умеренная влажность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обычно хватает в течение года, поэтому засухи случаются реже, чем в глубине материка. Погода меняется заметно, но крайних перепадов температуры обычно меньше.
</a:t>
            </a:r>
            <a:endParaRPr lang="en-US" sz="1231" dirty="0"/>
          </a:p>
        </p:txBody>
      </p:sp>
      <p:sp>
        <p:nvSpPr>
          <p:cNvPr id="12" name="Text 4"/>
          <p:cNvSpPr txBox="1"/>
          <p:nvPr/>
        </p:nvSpPr>
        <p:spPr>
          <a:xfrm>
            <a:off x="531100" y="3626550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типу относят Москву, Нижний Новгород и Казань. Для таких городов характерны сравнительно ровные сезоны без слишком суровых морозов и чрезмерной жары.
</a:t>
            </a:r>
            <a:endParaRPr lang="en-US" sz="123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Континентальный климат: Сибирь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76876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Континентальные черты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Сибири ощущается ослабление океанического влияния, поэтому зимы становятся холоднее, а лето — более тёплым по сравнению с западом. Контрасты между сезонами здесь заметнее.
</a:t>
            </a:r>
            <a:endParaRPr lang="en-US" sz="1147" dirty="0"/>
          </a:p>
        </p:txBody>
      </p:sp>
      <p:sp>
        <p:nvSpPr>
          <p:cNvPr id="11" name="Text 3"/>
          <p:cNvSpPr txBox="1"/>
          <p:nvPr/>
        </p:nvSpPr>
        <p:spPr>
          <a:xfrm>
            <a:off x="3603469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влаги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выпадает меньше, чем в европейской части России, а воздух чаще бывает сухим. Из-за этого снег может лежать долго, но влажность остаётся невысокой.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30074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Сибирские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таких территорий — Омск, Новосибирск и Красноярск. Эти города показывают, как удалённость от морей усиливает различия между зимой и летом.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 континентальный климат: самые большие контрасты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1100" y="1680700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удалённость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Якутии и Восточной Сибири удалены от морей почти на максимальное расстояние. Поэтому воздух быстро охлаждается зимой и сильно прогревается летом.
</a:t>
            </a:r>
            <a:endParaRPr lang="en-US" sz="1231" dirty="0"/>
          </a:p>
        </p:txBody>
      </p:sp>
      <p:sp>
        <p:nvSpPr>
          <p:cNvPr id="11" name="Text 3"/>
          <p:cNvSpPr txBox="1"/>
          <p:nvPr/>
        </p:nvSpPr>
        <p:spPr>
          <a:xfrm>
            <a:off x="531100" y="2653618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контрасты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зимними и летними температурами здесь особенно велика. Зима очень длинная и суровая, а лето короткое, но иногда бывает довольно жарким.
</a:t>
            </a:r>
            <a:endParaRPr lang="en-US" sz="1231" dirty="0"/>
          </a:p>
        </p:txBody>
      </p:sp>
      <p:sp>
        <p:nvSpPr>
          <p:cNvPr id="12" name="Text 4"/>
          <p:cNvSpPr txBox="1"/>
          <p:nvPr/>
        </p:nvSpPr>
        <p:spPr>
          <a:xfrm>
            <a:off x="531100" y="3626550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сухой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условия характерны для Якутска, Верхоянска и Оймякона. Осадков мало, воздух сухой, поэтому погода часто кажется особенно резкой и «сухой».
</a:t>
            </a:r>
            <a:endParaRPr lang="en-US" sz="123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и муссонный климат Дальнего Востока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76876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побережий Тихого океана климат мягче и влажнее, чем в глубине материка. Море снижает резкость температур, а воздух насыщается влагой.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469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дожди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здесь часто приходят муссоны с океана: они приносят облачность, дожди и туман. Зимой направление ветров меняется, и погода становится суше и холоднее.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30074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Приморские регионы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климат особенно заметен во Владивостоке, на Сахалине и на юге Приморья. Здесь погода зависит не только от температуры, но и от ветров.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горных районов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1100" y="1680700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решает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с подъёмом вверх температура понижается, поэтому у подножия может быть зелёная долина, а выше — снежные вершины и холодный воздух.
</a:t>
            </a:r>
            <a:endParaRPr lang="en-US" sz="1231" dirty="0"/>
          </a:p>
        </p:txBody>
      </p:sp>
      <p:sp>
        <p:nvSpPr>
          <p:cNvPr id="11" name="Text 3"/>
          <p:cNvSpPr txBox="1"/>
          <p:nvPr/>
        </p:nvSpPr>
        <p:spPr>
          <a:xfrm>
            <a:off x="531100" y="2653618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Склоны и осадки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наветренных склонах осадков больше: воздушные массы поднимаются, охлаждаются и отдают влагу. В межгорных котловинах, наоборот, часто суше и теплее.
</a:t>
            </a:r>
            <a:endParaRPr lang="en-US" sz="1231" dirty="0"/>
          </a:p>
        </p:txBody>
      </p:sp>
      <p:sp>
        <p:nvSpPr>
          <p:cNvPr id="12" name="Text 4"/>
          <p:cNvSpPr txBox="1"/>
          <p:nvPr/>
        </p:nvSpPr>
        <p:spPr>
          <a:xfrm>
            <a:off x="531100" y="3626550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смена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Кавказ, Алтай и Саяны показывают, как рядом могут соседствовать разные климатические условия. На одной высоте — тепло, на другой — почти зимний режим.
</a:t>
            </a:r>
            <a:endParaRPr lang="en-US" sz="123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материалам урока; без точных измерений.
</a:t>
            </a:r>
            <a:endParaRPr lang="en-US" sz="76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Зима, лето и снежный покров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показано, как увеличивается длительность снежного покрова от юга к северу. Это помогает увидеть общую сезонную разницу между частями России.
</a:t>
            </a:r>
            <a:endParaRPr lang="en-US" sz="1093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севернее территория, тем дольше держится снег. Это связано с более низкими температурами и коротким тёплым сезоном.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711574"/>
            <a:ext cx="3432300" cy="7016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климатических типов по признакам
</a:t>
            </a:r>
            <a:endParaRPr lang="en-US" sz="2666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основные климатические типы России отличаются по зиме, лету, осадкам и температурным контрастам. Это удобный способ быстро сравнить пояса между собой.
</a:t>
            </a:r>
            <a:endParaRPr lang="en-US" sz="1093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климат остаётся самым суровым, а умеренный — самым разнообразным. Именно в умеренном поясе встречается больше всего вариантов погоды и сезонов.
</a:t>
            </a:r>
            <a:endParaRPr lang="en-US" sz="1093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урока 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68" y="1544888"/>
            <a:ext cx="513600" cy="410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21656"/>
            <a:ext cx="513600" cy="513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192746"/>
            <a:ext cx="513600" cy="456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0193" y="4004962"/>
            <a:ext cx="452550" cy="51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влияет на людей и природу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тундре из-за холода и короткого лета растут главным образом мхи, лишайники и низкие кустарники. Чем теплее климат, тем разнообразнее становится растительный покров.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определяет, какие культуры можно выращивать и насколько долго длится сельскохозяйственный сезон. На юге условия лучше, чем в северных районах и Сибири.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 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климата зависят утепление домов, выбор одежды и работа транспорта. Сильные морозы, метели и гололёд требуют особой подготовки дорог и техники.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работ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посева и уборки урожая тесно связаны с температурой и количеством осадков. Поэтому климат помогает планировать труд людей и жизнь целых регионов.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себя: где какой климат?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город, пояс и признаки климата по карте и подсказкам.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климат России и его причины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России так разнообразен, потому что на него одновременно влияют широта, удалённость от океанов, ветры и рельеф. Поэтому в одной стране соседствуют разные природные условия.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2026-07-26T22:08:23Z</dcterms:created>
  <dcterms:modified xsi:type="dcterms:W3CDTF">2026-07-26T22:08:23Z</dcterms:modified>
</cp:coreProperties>
</file>