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Idioms: говорим как носители
</a:t>
            </a:r>
            <a:endParaRPr lang="en-US" sz="376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travel idioms, чтобы понимать живой английский в поездках без дословного перевода.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travel idioms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idioms часто звучат в фильмах, блогах и разговорах о поездках. Они делают английскую речь короче, естественнее и помогают быстрее понимать контекст без буквального перевода.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разбираем каждую идиому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по одному и тому же алгоритму для каждого выражения: сначала смысл, затем контекст, после этого — полезная подсказка.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Hit the road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выражение, когда пора выезжать и начинать дорогу после сборов, проверки документов или короткого ожидания. Оно звучит естественно в разговоре о старте поездки.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фраза часто появляется в планах на утро: I’m ready to hit the road at 6 a.m. Это подчёркивает решимость и движение вперёд.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переводите идиому буквально. В английском это устойчивое выражение, которое означает «отправиться в путь», а не действие с дорогой как предметом.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особенно типична для разговорного английского и хорошо сочетается с road trip, long drive и early departure в неформальных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 off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указывает на конкретный момент начала движения. В примере путешественники выехали до рассвета, чтобы использовать светлое время и избежать спешки.
</a:t>
            </a:r>
            <a:endParaRPr lang="en-US" sz="1045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привязка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естественно звучит с указанием времени: at dawn, early, after lunch. Это помогает точно показать, когда началась поездка, поход или экскурсия.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 off подходит не только для автомобилей. Его можно использовать в рассказе о пешем маршруте, поездке на автобусе или начале туристического дня.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описываете длительный маршрут, эта идиома делает повествование точнее: важен не сам факт движения, а момент, когда путь начался.
</a:t>
            </a:r>
            <a:endParaRPr lang="en-US" sz="10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 out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подчёркивает не просто движение, а намерение. They set out to explore the old town значит, что у людей была чёткая цель поездки.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целью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конструкция set out to do something помогает сразу показать замысел: кто-то отправился, чтобы увидеть музей, пройти маршрут или изучить новый район.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travel-контексте выражение часто звучит в описании экспедиций, городских прогулок и самостоятельных поездок, где маршрут заранее связан с задачей или планом.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set off отвечает за начало пути, то set out добавляет смысл намерения. Разница тонкая, но для точного английского очень важная.
</a:t>
            </a:r>
            <a:endParaRPr lang="en-US" sz="11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Pack your bags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Скорый отъезд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как дружеское напоминание перед отъездом. Она уместна, когда поездка уже близко, и нужно быстро подготовить одежду, документы и необходимые вещи.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собирать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Bags здесь означает багаж в целом, а не только чемодан. Поэтому выражение подходит и для рюкзака, и для дорожной сумки, и для ручной клади.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эта идиома обычно звучит просто и энергично: Pack your bags, we’re leaving tomorrow. Она задаёт ощущение срочности и движения.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воспринимайте выражение буквально как действие с отдельными сумками. Его смысл — подготовиться к поездке и привести вещи в порядок заранее.
</a:t>
            </a:r>
            <a:endParaRPr lang="en-US" sz="10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light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багажа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light значит брать минимум вещей, чтобы не перегружать себя в дороге. Это особенно удобно для коротких поездок, пересадок и активных маршрутов.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часто ассоциируется с ручной кладью, небольшим рюкзаком и свободой передвижения. Чем меньше вещей, тем проще перемещаться между городами и аэропортами.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подчёркивает контраст с тяжёлым багажом. Если кто-то путешествует налегке, он экономит время, силы и меньше зависит от громоздких чемоданов.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это полезная формула для советов и личных предпочтений: I always travel light on short trips. Она звучит естественно и современно.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your way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Преодолеть путь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описывает движение через препятствия: толпу, длинный коридор, незнакомую улицу или большой вокзал. Смысл — не просто идти, а добираться.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форма make one’s way. После неё часто идут предлоги through, to, across, которые показывают направление и характер движения в пространстве.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made our way through the crowded station хорошо передаёт ситуацию, где путь усложнён людьми, шумом или расстоянием. Это более выразительно, чем simple go.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полезна в рассказах о путешествиях, когда нужно показать, как человек с трудом, но уверенно продвигается к цели.
</a:t>
            </a:r>
            <a:endParaRPr lang="en-US" sz="10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stop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помогает описать маршрут с промежуточной точкой: вы не завершаете поездку, а делаете запланированную паузу по пути к основной цели.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остановка длится два дня, поэтому речь идёт не о коротком кофе-перерыве, а о полноценном посещении города с ночёвкой.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 гибкостью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встречается в рассказах о путешествиях по нескольким городам, когда маршрут строится вокруг интересных мест, а не только финального пункта.
</a:t>
            </a:r>
            <a:endParaRPr lang="en-US" sz="96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ловушка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make a stop с make a stop at a café: в первом случае важен сам путь и остановка по дороге, во втором — лишь короткий перерыв.
</a:t>
            </a:r>
            <a:endParaRPr lang="en-US" sz="10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 the sights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описывает туристический досуг: прогулки по городу, музеи, площади и известные места. В речи она звучит естественнее, чем дословное «смотреть на достопримечательности».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её можно услышать в рассказах о поездке, когда человек делится впечатлениями о городе, экскурсии или насыщенном дне. Выражение хорошо подходит для неформального общения.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контекст — museums, landmarks, old town, guided tour. Поэтому фраза помогает быстро передать идею прогулки с осмотром интересных мест, а не просто обычного перемещения по городу.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 выражение, связывайте его с туристическим маршрутом: сначала дорога, потом прогулка, затем фотографии и впечатления. Так идиома закрепляется в реальной ситуации, а не отдельно от речи.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off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времени отправления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указывает на момент вылета самолёта или на отправление в дорогу. В расписании она звучит очень часто и обычно связана с конкретным временем.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авиационном 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take off удобно использовать, когда говорят о рейсах, задержках и планах на перелёт. Это короткий и естественный способ описать вылет без лишних слов.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переводить выражение буквально. В аэропорту take off не значит «отпустить» или «снять»; здесь речь именно о взлёте самолёта и начале полёта.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появляются слова flight, at 9:40, on time, delayed. Такие сочетания помогают сразу понять, что речь идёт о расписании, а не о другом 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in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in означает зарегистрироваться на рейс или заселиться в отель. В обоих случаях речь идёт о формальной процедуре, после которой человек получает подтверждение своего прибытия.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 выражение связано с посадочным талоном, багажом и стойкой регистрации. Сегодня часто используют и онлайн-регистрацию, особенно если нужно сэкономить время перед поездкой.
</a:t>
            </a:r>
            <a:endParaRPr lang="en-US" sz="869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встречается в прошедшем времени: checked in. Это полезно запомнить, потому что в рассказах о путешествиях люди часто описывают уже выполненные действия.
</a:t>
            </a:r>
            <a:endParaRPr lang="en-US" sz="958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check in и check out: первое означает регистрацию или заселение, второе — выезд из отеля. Разница особенно важна в туристических диалогах и переписке.
</a:t>
            </a:r>
            <a:endParaRPr lang="en-US" sz="9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Catch a flight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Catch a flight значит успеть на самолёт, то есть добраться до рейса вовремя. Идиома подчёркивает результат: путешественник не просто едет в аэропорт, а успевает на вылет.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сочетается с прилагательными late, early и direct flight. Такие словосочетания помогают быстро уточнить, какой именно рейс человек успел взять.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выражение особенно удобно, когда рассказывают о плотном расписании, пробках или короткой пересадке. Оно передаёт динамику и напряжение дороги без длинного объяснения.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оговорка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понимать catch a flight буквально. Здесь нет смысла «ловить» самолёт руками: речь только о том, чтобы не опоздать и успеть на посадку.
</a:t>
            </a:r>
            <a:endParaRPr lang="en-US" sz="10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the extra mile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the extra mile означает сделать больше, чем ожидают от тебя. В туристической сфере это особенно заметно там, где сервис, внимание и забота влияют на впечатление от поездки.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подходит для описания гидов, сотрудников отеля и сервисов, которые помогают не формально, а действительно стараются решить вопрос клиента и сделать отдых комфортнее.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Нюанс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подчёркивает не просто вежливость, а инициативу и ответственность. Поэтому она часто звучит в положительных отзывах, рекомендациях и рассказах о хорошем обслуживании.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хотите показать благодарность за заботу, это выражение подходит почти идеально. Оно звучит естественно и в речи, и в письменном отзыве о поездке.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Игра: сопоставь выражение и 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выражения с их значениями и проверьте, насколько быстро вы узнаёте travel idioms в коротком контексте. Задание помогает закрепить смысл без дословного перевода.
</a:t>
            </a:r>
            <a:endParaRPr lang="en-US" sz="1093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выражений относятся к типичным ситуациям поездки и проверяют узнавание смысла по контексту.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«Travel Idioms: говорим как носители»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 материалам урока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пропуска проверяют, умеете ли вы выбрать идиому по ситуации: выезд, заселение, прогулка по городу и регистрация на рейс.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 в одном мини-тесте помогают быстро проверить понимание ключевых travel idioms.
</a:t>
            </a:r>
            <a:endParaRPr lang="en-US" sz="24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фразу: вставь выражение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предложения подсказывают, какая идиома подходит по смыслу и времени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в теме travel idioms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произношение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типичные ошибки с правильным произношением ключевых слов. Это помогает избежать буквального перевода и говорить увереннее в туристических ситуациях.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не только со смыслом, но и с устойчивой формой выражений и звучанием ключевых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говорим о поездках естественно
</a:t>
            </a:r>
            <a:endParaRPr lang="en-US" sz="516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понимаете 12 travel idioms, узнаёте их в речи и не путаете с буквальными переводами. Главное — видеть контекст, выбирать точное выражение и закреплять лексику собственными примерами.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2026-07-25T18:52:18Z</dcterms:created>
  <dcterms:modified xsi:type="dcterms:W3CDTF">2026-07-25T18:52:18Z</dcterms:modified>
</cp:coreProperties>
</file>