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окружающей среды: ключевые темы и обзор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вызовы экологии и усилия молодежи в формировании устойчивого будущего.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новости об экологии важны каждому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напрямую влияют на здоровье и экономику всего мира. Ежегодно миллионы людей страдают от загрязнённого воздуха и воды. Новости помогают понять ход борьбы за сохранение окружающей среды и роль каждого в этих усилиях.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 — рекордно тёплый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 планете в 2023 превысила средние показатели на 1,45°C, что стало максимальным за историю наблюдений. Это отражает ускорение глобального потепления и усиливает риски экстремальных погодных явлений.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волн жары и засух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2023-2024 годах увеличение рекордных периодов сильной жары и продолжительных засух отмечено во многих регионах, включая Европу, Северную и Южную Америки, что негативно сказывается на сельском хозяйстве и экосистемах.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угрожает океанам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таяние ледников Гренландии и Антарктиды повышает уровень моря и меняет океанические течения, что может привести к глобальным климатическим изменениям и нарушению природных циклов.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Актуальные научные данные о климатических изменениях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концентрации CO2 в атмосфере: динамика 1990-2023
</a:t>
            </a:r>
            <a:endParaRPr lang="en-US" sz="227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2010 года усиление роста связано с увеличением промышленной активности и транспорта.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Продолжающееся повышение уровня CO2 свидетельствует об усилении антропогенного воздействия на климат.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570094"/>
            <a:ext cx="4164900" cy="19603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 2023-2024: сравнительный анализ
</a:t>
            </a:r>
            <a:endParaRPr lang="en-US" sz="212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крупнейших стихийных бедствий по масштабам и последствиям для людей и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частоты и тяжести катастроф отражает влияние изменений климата и человеческой деятельности.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2024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среди лидеров по загрязнению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2024 году Москва входит в десятку наиболее загрязнённых городов мира. Основной вклад в загрязнение вносит дорожный транспорт и отопление жилых домов с использованием неэкологичного топлива.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 Дели: промышленность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мегаполисах промышленное производство и массовый автотранспорт формируют высокий уровень вредных веществ в воздухе, что негативно влияет на здоровье жителей, особенно детей и подростков.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Лагос: проблема мелкодисперсной пыли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Лагосе значительная доля загрязнения приходится на мелкодисперсную пыль PM2.5, вызванную сжиганием отходов и работой транспорта, что способствует росту респираторных заболеваний среди населения.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Актуальная картина загрязнения воздуха в мегаполисах
</a:t>
            </a:r>
            <a:endParaRPr lang="en-US" sz="23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водных ресурсов: ключевые вызовы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 миллиардов людей по всему миру не имеют доступа к безопасной питьевой воде, что создаёт серьёзные угрозы для здоровья и развития общества.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сине-зеленых водорослей наблюдается в крупных пресных водоёмах России и Европы, ухудшая качество воды и экосистемы.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Сбросы неочищенных отходов влияют на состояние водных объектов на всех континентах, вызывая загрязнение и потерю биоразнообразия в водных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пластиковых отходов в океанах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Мировой океан выбрасывается от 8 до 12 миллионов тонн пластика, что приводит к разрушению морских экосистем и угрожает биологическому разнообразию.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микропластика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размером менее 5 мм обнаружен в морских существах, питьевой воде и даже снеге Антарктиды, что указывает на глобальное распространение загрязнения.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здоровье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связывают присутствие микропластика с повышенной частотой аллергий и нарушением обмена веществ, что требует дальнейших исследований и мер по снижению загрязнения.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Пластиковое загрязнение: новые вызовы для природы и здоровья
</a:t>
            </a:r>
            <a:endParaRPr lang="en-US" sz="19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видов: хронология угроз и реакция общества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значительного роста темпов исчезновения видов, связанного с активным разрушением природных местообитаний и браконьерством.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числа международных программ по сохранению биоразнообразия и начальные попытки регулирования охраны природы на глобальном уровне.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проблем из-за климатических изменений и внедрение проектов по восстановлению видов, включая работу по возвращению зубров в Европу.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угроз из-за заселения чужеродных видов и завершение ряда успешных восстановительных программ; акцент на устойчивом управлении природными ресурсами.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сокращения численности популяций дикой природы
</a:t>
            </a:r>
            <a:endParaRPr lang="en-US" sz="2087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выраженное сокращение встречается в тропических лесах Южной Америки и Юго-Восточной Азии.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среды обитания и загрязнение остаются главными причинами массового сокращения численности диких животных.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Planet Report, 2022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меры: Экологическое законодательство в мире
</a:t>
            </a:r>
            <a:endParaRPr lang="en-US" sz="2163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2023-2024 годах введены важные законодательные инициативы, направленные на защиту окружающей среды. В Евросоюзе запрещён одноразовый пластик, что снижает уровень отходов и загрязнение экосистем.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ужесточены штрафы за выбросы вредных веществ, а Россия реализует национальный план по обращению с отходами и систему экологического мониторинга. Ответственность компаний за ущерб существенно возрастает.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117997"/>
            <a:ext cx="4206300" cy="265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экологические технологии: топ-5 стран
</a:t>
            </a:r>
            <a:endParaRPr lang="en-US" sz="2468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вложений ведущих стран в экоразработки за 2023 год демонстрирует акцент на возобновляемую энергию и инновационные системы очистки.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инвестируют свыше 450 млрд долларов, фокусируясь на высоких технологиях для устойчивого развития.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Международного агентства по возобновляемой энергии (IRENA),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энергия: глобальные тренды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чистой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состоянию на 2024 год примерно 30% мирового энергопотребления обеспечивается солнечной и ветровой энергией. Китай и Индия возглавляют по общей установленной мощности.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инновации и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аккумуляторных технологий и «умных» электросетей повышает надёжность и позволяет интегрировать возобновляемые источники в энергосистему.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молодежные инициативы
</a:t>
            </a:r>
            <a:endParaRPr lang="en-US" sz="224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Грантовые конкурсы стимулируют создание городских проектов, направленных на улучшение экологической ситуации и повышение качества жизни.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инициативы позволяют подросткам на практике участвовать в природоохранной деятельности и развивать компетенции в области экологии.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экологические кружки и экспедиции активно способствуют формированию экологической ответственности среди подростков и привлекают внимание к проблемам среды обитания.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движения, такие как Fridays for Future, объединяют миллионы молодых людей, включая российских школьников, в борьбе за климатическую справедливость.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экотренды: зеленая инфраструктура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— Запуск проектов озеленения крыш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ведущих мегаполисах начались массовые программы озеленения крыш зданий, что способствует снижению температуры воздуха и улучшению микроклимата.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— Развитие велосипедной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велодорожек и аренда городских велосипедов стимулируют экологичный транспорт и уменьшают количество загрязняющих выбросов.
</a:t>
            </a:r>
            <a:endParaRPr lang="en-US" sz="1209" dirty="0"/>
          </a:p>
        </p:txBody>
      </p:sp>
      <p:sp>
        <p:nvSpPr>
          <p:cNvPr id="10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2024 — Внедрение умных контейнеров и экопунктов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Санкт-Петербурге установлены умные системы для раздельного сбора мусора и специальные пункты приёма батареек и электронных отходов.
</a:t>
            </a:r>
            <a:endParaRPr lang="en-US" sz="122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экологических решений в государстве
</a:t>
            </a:r>
            <a:endParaRPr lang="en-US" sz="2227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взаимодействия общественных, научных и правительственных институтов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981" y="1499146"/>
            <a:ext cx="199313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34516"/>
            <a:ext cx="310200" cy="24816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стартапы: лучшие примеры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Ecopoint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приложение с функцией сортировки мусора помогает пользователям правильно распределять отходы и повышает уровень экологической грамотности.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мониторинга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Онлайн-сервисы собирают данные по загрязнению в реальном времени, информируя пользователей и помогая принимать меры.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Notpla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Биоразлагаемый материал на растительной основе из Великобритании заменяет пластик, снижая негативное воздействие на природу.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инициативы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школьников и студентов способствует запуску новых экоинициатив, расширяя влияние зелёных технологий.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0709"/>
            <a:ext cx="4164900" cy="1819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эконовов на жизнь общества: основные показатели
</a:t>
            </a:r>
            <a:endParaRPr lang="en-US" sz="2156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загрязнения и активности населения демонстрирует положительную динамику после внедрения экологических технологий.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экологической активности и технологий последовательно улучшает качество окружающей среды и общественное здоровье.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Росстата и экологических организаций,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экологическое образование и практические проекты повышает шансы молодежи влиять на устойчивое развитие и формировать зеленые профессии.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Минпросвещения РФ,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в России вовлечены в сбор вторсырья, демонстрируя растущую экологическую сознательность среди молодого поколения.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объединение усилий во имя устойчивого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новости формируют культуру ответственности, стимулируют инновации и поддерживают молодёжное участие. Только совместными действиями можно обеспечить долгосрочную защиту планеты и качество жизни.
</a:t>
            </a:r>
            <a:endParaRPr lang="en-US" sz="33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2026-05-07T19:41:16Z</dcterms:created>
  <dcterms:modified xsi:type="dcterms:W3CDTF">2026-05-07T19:41:16Z</dcterms:modified>
</cp:coreProperties>
</file>