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Яковлев «Родина»: о чём это стихотворение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Родине — через дом, семью, природу и близкие сердцу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Яковлев писал для детей и подростков просто и тепло. Его тексты говорят о добре, памяти, дружбе и заботе, поэтому стихотворение «Родина» легко понять первоклассникам.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Яковлев и детская поэзия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Родина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Родина начинается с места, где он живёт каждый день. Дом, двор и улица становятся первыми знакомыми точками большого мира.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привычный путь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дорога к ней и знакомые уголки рядом создают чувство уверенности. Именно такие детали помогают понять, что Родина бывает совсем рядом.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люди учат любить, заботиться и замечать хорошее. Через семью ребёнок впервые чувствует, что значит быть частью чего-то дорогого и своего.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деревья, поле и вода не просто украшают жизнь, а делают её родной. В стихотворении они помогают увидеть красоту обычного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места в стихотворении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заметен образ дома, который стоит как надёжная опора. Рядом — дорога, знакомая с детства, и всё вокруг кажется спокойным и ясным. Такой пейзаж легко представить на рисунке.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дороги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деревья и небо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включает в текст простые картины природы: поле, деревья, высокое небо. Они создают ощущение простора и света. Ребёнок будто стоит рядом с домом и видит мир большим, но очень близким.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всё знакомо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в стихотворении — это место, где каждая деталь узнаваема. Здесь живут привычные звуки, дорожки и любимые уголки. Именно такие детали помогают почувствовать тепло родных мест без лишних объяснений.
</a:t>
            </a:r>
            <a:endParaRPr lang="en-US" sz="11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уверенно, будто делится чем-то очень личным. Его слова просты, но за ними чувствуется глубокая привязанность к родным местам.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чувства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интонации слышатся нежность и благодарность. Он замечает то, что каждый день рядом, и именно поэтому его признание в любви к Родине выглядит особенно искренним.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стремится удивить громкими словами. Он показывает своё чувство через дом, природу, семью и привычные места, которые для него по-настоящему дороги.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говорить делает стихотворение близким младшему школьнику. Ребёнок легко узнаёт в герое человека, который любит свой мир без пафоса и без лишней торжественности.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короткие и ясные слова, которые не требуют сложного объяснения. Ребёнок сразу понимает, о чём идёт речь, и не теряется в тексте.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первоклассникам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знакомы детям из повседневной жизни: дом, семья, школа, природа, любимые места. Поэтому содержание воспринимается легко и вызывает живой отклик.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урока литературного чтения: оно читается плавно, запоминается быстро и помогает обсуждать важные чувства без трудных исторических подробностей.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Родины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 показывает, как большое чувство рождается из близких и знакомых вещей.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отделена от жизни ребёнка: она становится частью его Родины и помогает почувствовать её сердцем.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родной мир соединяет человека с природой и домом.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Ю. Яковлева «Родина»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показывает ребёнку, что любовь начинается с заботы, внимания и добрых слов. Именно дома он впервые учится беречь то, что ему дорого.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разговоре о Родине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папа и бабушка становятся частью личной истории героя. Через их присутствие Родина воспринимается не как далёкое слово, а как тёплая близость.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родные люди создают чувство защищённости. Поэтому маленький школьник лучше понимает: если рядом любят и ждут, значит, рядом и своя Родина.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знакомый дом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то, что окружает его каждый день: дом, двор, улицу. Эти простые впечатления становятся первым шагом к пониманию Родины.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близкие люди и природа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семье и красоте вокруг постепенно соединяется в одно чувство. Всё, что дорого сердцу, начинает восприниматься как родное.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большое чувство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рождается любовь к стране: не сразу и не громко, а из маленьких, но очень важных впечатлений, которые остаются с человеком надолго.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очень тепло: в нём чувствуется спокойствие, как в тихий день дома, когда всё знакомо и понятно. Читатель легко узнаёт в нём добрый, светлый мир ребёнка.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резких событий или печали, зато есть доверие, нежность и тихая радость. Такое настроение помогает увидеть Родину как что-то близкое, а не далёкое и официальное.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просто и искренне, поэтому слова воспринимаются сердцем. От этого стихотворение оставляет ощущение уюта, как будто рядом открывается любимый уголок родного мира.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выделить главную мысль и делают речь плавной. Благодаря им текст легко слушать и запоминать, а важные слова звучат особенно выразительно.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эпитеты создают мягкий и светлый образ родных мест. Они не перегружают стихотворение, а только подчёркивают его доброту и ясность.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образы — дом, дорога, дерево, небо, поле — делают картину зримой. Ребёнок словно видит всё своими глазами и быстрее понимает 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художественные детали работают вместе и ведут к одной мысли: Родина состоит из маленьких, но очень дорогих сердцу впечатлений, знакомых каждому ребёнку.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Иллюстрации, которые помогают увидеть стихотворение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ребёнка рядом с домом, где всё выглядит спокойно и по-доброму. Возле калитки пусть растёт дерево, а рядом тянется знакомая дорожка. Такой сюжет сразу создаёт чувство уюта и узнавания.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 родного дома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и широкое небо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 сцена возле школы: двор, дерево, дорога и высокое голубое небо. Тёплый свет, зелёная трава и жёлтые оттенки сделают картину радостной. Она передаст обычный день, который почему-то очень дорог сердцу.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19147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Яковлев говорит о Родине не торжественно, а по-домашнему. Из-за этого стихотворение кажется особенно близким младшему школьнику и легко откликается в душе.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большая историческая картина, а детское восприятие мира. Родина открывается через то, что ребёнок видит каждый день и любит без объяснений.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любовь через заботу, благодарность и тихую радость. Здесь важнее личная близость к родным местам, чем громкие слова о стране.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говорит о Родине по-особенному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ребёнка появляется чувство Родины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знакомых мест и близких людей постепенно рождается осознанная любовь к Родине.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заставляет задуматься, что для человека по-настоящему дорого. Для ребёнка ответ часто прост: это дом, близкие люди и знакомые места, где ему спокойно.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поднимает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почему самые обычные вещи вдруг становятся очень ценными. Дорога к школе, двор, дерево за окном и родной голос начинают звучать по-особенному.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как маленький читатель осваивает слово «Родина». Сначала это просто понятие, а потом — живое чувство, связанное с личным опытом.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вопрос: откуда берётся любовь к стране? Ответ звучит тихо и ясно: она начинается с уважения к своему дому, семье и природе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самых простых вещах: в небе, дереве, дорожке, школьном дворе. Иногда самое важное находится совсем рядом, почти под носом.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родные места нужно беречь и ценить. Когда ребёнок любит свой дом и двор, он учится заботиться о мире вокруг себя.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любовь к Родине начинается с доброго отношения к близким людям. Сначала — мама и папа, потом — весь большой и дорогой сердцу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семья,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быстро вспомнить содержание стихотворения. Дом, близкие люди и школа создают основу личного мира ребёнка, где всё знакомо и важно.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тихая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дорога, поле и небо делают картину живой и светлой. Они помогают почувствовать спокойствие, простор и красоту родных мест, которые хочется беречь.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важно тем, что говорит о вечных ценностях простыми словами. В нём соединяются любовь к дому, семье, природе и своей стране.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младшему школьнику понять: Родина — это не только большая карта, но и всё, что делает жизнь тёплой, привычной и дорогой.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светлое чувство. Хочется внимательнее смотреть вокруг и замечать, сколько родного и хорошего уже есть в обычном дне.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Родина начинается рядом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Юрия Яковлева убеждает: большое чувство начинается с малого. Дом, семья, природа и родные места складываются в тёплое слово «Родина», которое ребёнок учится любить сердцем.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2026-05-23T22:58:42Z</dcterms:created>
  <dcterms:modified xsi:type="dcterms:W3CDTF">2026-05-23T22:58:42Z</dcterms:modified>
</cp:coreProperties>
</file>