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 — новая буква английского алфавита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буквой Yy, её формой, звучанием и простыми словами.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 встречается в английских словах, названиях и ярких надписях. Сегодня мы увидим её в словах yes, yellow, yo-yo и yawn, а ещё научимся быстро узнавать её среди других латинских букв.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буква Yy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заглавная и строчная Yy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94832" y="1756336"/>
            <a:ext cx="2352300" cy="24644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Y похожа на маленькую развилку или рогатку. Сверху у неё две линии, которые сходятся в одну нижнюю ножку, поэтому букву легко заметить среди других знаков.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89367" y="1756493"/>
            <a:ext cx="2352300" cy="24644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y выглядит похоже, но у неё есть длинный хвостик вниз. Именно этот хвостик помогает не перепутать букву с похожими латинскими знаками в словах и надписях.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буквы Yy в словах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 буква Yy часто читается как звук [j], похожий на короткое русское «й». Особенно хорошо это слышно в словах yes и yellow, которые легко запомнить.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Yy встречается не только в начале, но и внутри слова. В знакомом слове yoyo буква остаётся заметной и помогает услышать слово целиком, а не по отдельным буквам.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картинка, букву Yy легче узнать и прочитать. Ребёнок видит слово, слышит звук и быстро связывает их между собой — почти как маленький языковой пазл.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буквой Yy для 1 класса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41800" y="109657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yes очень короткое и знакомое. Оно помогает сразу увидеть букву Yy в начале слова и запомнить её без лишних усилий.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941800" y="18570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yellow удобно для урока, потому что связано с цветом. Его легко показать на картинке с жёлтым предметом, а буква Yy сразу бросается в глаза.
</a:t>
            </a:r>
            <a:endParaRPr lang="en-US" sz="897" dirty="0"/>
          </a:p>
        </p:txBody>
      </p:sp>
      <p:sp>
        <p:nvSpPr>
          <p:cNvPr id="13" name="Text 4"/>
          <p:cNvSpPr txBox="1"/>
          <p:nvPr/>
        </p:nvSpPr>
        <p:spPr>
          <a:xfrm>
            <a:off x="941800" y="268022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Yoyo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yoyo нравится детям, потому что оно звучит весело и напоминает игрушку. В нём буква Yy повторяется, поэтому слово хорошо запоминается.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941800" y="35034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Yak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yak короткое и необычное. Оно помогает увидеть букву Yy в начале слова и познакомиться с новым английским словом без перегрузки.
</a:t>
            </a:r>
            <a:endParaRPr lang="en-US" sz="897" dirty="0"/>
          </a:p>
        </p:txBody>
      </p:sp>
      <p:sp>
        <p:nvSpPr>
          <p:cNvPr id="15" name="Text 6"/>
          <p:cNvSpPr txBox="1"/>
          <p:nvPr/>
        </p:nvSpPr>
        <p:spPr>
          <a:xfrm>
            <a:off x="941800" y="43265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Yogurt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yogurt тоже удобно для первых заданий. Оно знакомо по вкусу и картинке, а буква Yy в начале помогает быстро узнать слово глазами.
</a:t>
            </a:r>
            <a:endParaRPr lang="en-US" sz="8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букву Yy в слове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первокласснику заметить букву, сравнить её с образцом и прочитать слово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буквы Yy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буквы Yy полезно следить за высотой, наклоном и расстоянием между буквами в слове. Тогда строка выглядит аккуратно, а буква сразу читается без догадок.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ровно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y начинается сверху и заканчивается длинным хвостиком вниз. Этот хвостик нельзя забывать, иначе буква станет похожа на другую, а нам нужен узнаваемый и правильный вариант.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y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Y пишется из двух верхних линий, которые сходятся в одну нижнюю ножку. Важно сохранить аккуратную форму и одинаковый наклон, чтобы буква выглядела уверенно и красиво.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Y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Yy в именах, названиях и ярлыках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на игрушке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коробке с игрушкой буква Yy может быть очень крупной и яркой. Ребёнок замечает её сразу, особенно если рядом нарисован знакомый предмет или цветной значок. Такие примеры помогают увидеть букву в настоящей жизни, а не только в учебнике.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на упаковке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упаковках и наклейках буква Yy часто появляется в названиях продуктов и детских товаров. Если рядом есть картинка, можно легко догадаться, какое слово перед нами. Это превращает чтение в маленькое исследование с приятным сюрпризом.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или бренд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 встречается и в английских именах, и в названиях брендов. Для первоклассника особенно полезны короткие, чёткие примеры, где буква выделена крупно. Так она лучше запоминается и перестаёт казаться незнакомой гостьей.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Yy отличается от похожих букв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верх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буквы Yy верхняя часть похожа на развилку, а не на простую палочку или дугу. Именно эта форма помогает отличить её от V и U, если смотреть внимательно.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нижнюю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Yy всегда одна нижняя ножка, а у строчной буквы ещё есть длинный хвостик вниз. Это очень важный признак, потому что он быстро отличает её от других латинских букв.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видна целиком, её уже трудно спутать с X, V или U. Полезно смотреть не на одну деталь, а на всю форму сразу — так глаз работает как маленький детектив.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2704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9596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10294" y="3270225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с буквой Yy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 очень полезное слово. Оно помогает быстро заметить букву Yy в начале и запомнить её вместе с простым значением.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 — 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особенно удобно на уроке про цвет. Его легко связать с жёлтыми предметами, картинками и заданиями на поиск.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 — жёлтый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слово с повторяющимися звуками. Оно хорошо запоминается, потому что напоминает знакомую игрушку и звучит бодро.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yoyo — йо-йо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короткое слово, которое легко увидеть глазами. Буква Yy стоит в начале и сразу делает слово узнаваемым.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yak — як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знакомо детям по вкусу и картинке. Оно помогает тренировать чтение и быстро находить букву Yy в начале слова.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yogurt — йогурт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слово с буквой Yy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действий: найти букву, определить её место в слове и прочитать слово целиком вместе с подсказкой.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085" y="977025"/>
            <a:ext cx="2698980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998" y="977025"/>
            <a:ext cx="2698980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 жёлтым шаром буква Yy сразу бросается в глаза. Рядом с крупным словом yellow ребёнок видит и цвет, и букву, и легко связывает их в одну понятную пару.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шар и большая буква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yoyo часто встречается на упаковках, карточках и ярких наклейках. Короткое слово удобно читать по буквам, а само изображение помогает запомнить форму Yy без лишних усилий.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Йо-йо на коробке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Забавный smiling yak отлично подходит для урока: картинка вызывает улыбку, а слово yak звучит чётко и коротко. Большая буква рядом делает надпись заметной даже для начинающего читателя.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Улыбающийся як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 на картинках и в детских надписях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знать букву Yy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простых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 помогает быстро узнавать короткие английские слова, которые часто встречаются в заданиях и на карточках. Ребёнок читает увереннее, потому что видит знакомую букву и понимает слово целиком.
</a:t>
            </a:r>
            <a:endParaRPr lang="en-US" sz="1025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надписей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Yy легко заметить на ярлыках, в подписи к картинке или в названиях игрушек. Когда буква узнаётся сразу, читать короткие надписи становится проще и даже немного веселее.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шаг в алфавите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Yy показывает, что английский алфавит состоит из множества разных букв, и каждая из них важна. Такая маленькая победа добавляет интереса и помогает не бояться новых слов.
</a:t>
            </a:r>
            <a:endParaRPr lang="en-US" sz="10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поиск буквы Yy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Yy можно искать в книжках с картинками и в коротких подписях. Ребёнок замечает знакомую форму, сравнивает её с образцом и радуется, когда находит букву без подсказки.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рассматривать по одной: сначала ищем Yy, потом читаем слово и смотрим на рисунок. Такой способ помогает не спешить и лучше запоминать новое английское слово.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буква Yy часто появляется крупно и очень заметно, поэтому её легко поймать взглядом. Особенно хорошо работают яркие надписи рядом с картинками и короткими словами.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игрушек буква Yy встречается так, будто играет в прятки. Поиск становится похож на маленькое расследование: нашёл букву, прочитал слово, сопоставил с игрушкой — и готово.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игрушек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Yy как «путешественница» по словам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 она звучит ясно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Yy стоит в начале, её легко услышать и увидеть. В словах yes и yellow она звучит отчётливо, словно сама приглашает начать чтение без страха и спешки.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слова она тоже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Yy не любит сидеть только на одном месте. В коротком слове yoyo она встречается снова, и ребёнок замечает, что буква может появляться в середине слова и всё равно быть хорошо видимой.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слово особенным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английских словах Yy помогает слову звучать необычно и запоминаться лучше. Даже если букв много, именно эта буква добавляет знакомую опору, как маленький дорожный флажок для юного читателя.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букву Yy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запоминания: от формы буквы к слову, чтению и поиску в картинках.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знакомстве с Yy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похожими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только на верхнюю часть, Yy легко перепутать с V, U или X. Поэтому полезно замечать всю букву целиком, особенно её развилку и одну нижнюю ножку.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хвостик у строчной y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Строчную y иногда пишут без длинного хвостика вниз, и буква теряет свой узнаваемый вид. Аккуратный хвостик помогает не только писать красиво, но и не путать букву с другими знаками.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пытается читать слово по одной букве и забывает посмотреть на картинку. Если рядом уже есть изображение, оно помогает быстрее понять слово и прочитать его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буквой Yy на уроке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Обвести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Обведение помогает запомнить форму Yy рукой и глазом одновременно. Ребёнок видит, как буква строится из линий, и постепенно начинает узнавать её без подсказки.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Yy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буквы в словах тренирует внимательность и учит быстро замечать знакомый знак среди других букв. Такое задание похоже на маленькую игру в прятки.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слово и 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yes, yellow и yoyo особенно удобны для сопоставления. Картинка помогает понять смысл, а буква рядом закрепляет внешность слова в памяти.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короткую надпись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надписи читаются легче, когда слово уже знакомо по картинке. Так ребёнок чувствует успех и понимает, что английский может быть совсем не страшным.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букве Yy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Yy легко узнать по развилке сверху и одной нижней ножке. У строчной буквы есть длинный хвостик вниз, и именно он помогает не перепутать её с другими знаками.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часто встречается в словах yes, yellow, yoyo и других коротких примерах. Такие слова удобно читать, потому что их можно быстро связать с картинкой и значением.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Yy делает чтение английских надписей увереннее и спокойнее. Ребёнок замечает букву, узнаёт её и постепенно начинает читать новые слова без лишней суеты.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 — маленькая буква с большим интересом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Yy помогает первокласснику замечать английские слова, читать короткие надписи и не путать буквы между собой. Она маленькая, но очень полезная — почти как помощник с развилкой вместо шляпы.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2026-05-30T06:13:23Z</dcterms:created>
  <dcterms:modified xsi:type="dcterms:W3CDTF">2026-05-30T06:13:23Z</dcterms:modified>
</cp:coreProperties>
</file>