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изменения природы Земли человеком
</a:t>
            </a:r>
            <a:endParaRPr lang="en-US" sz="2909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 костров к глобальному климату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последние 12 тысяч лет человек превратился в силу, способную менять леса, воды, воздух и живые виды.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наблюдателя к преобразователю природы
</a:t>
            </a:r>
            <a:endParaRPr lang="en-US" sz="249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меняется на Земле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меняются, когда леса вырубают, степи распахивают, склоны террасируют, а болота осушают. Тогда привычный рельеф уступает место полям, дорогам и поселениям.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2366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исчезают, если теряют место обитания, пищу или становятся добычей человека. Сначала исчезают отдельные виды, затем сокращается всё биоразнообразие.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366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виды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192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истощаются после длительной распашки, вытаптывания и эрозии. Без защиты они теряют плодородие, а верхний слой легко уносится ветром и дождём.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6192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88720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страдают от плотин, стоков, удобрений и мусора. Вода становится грязнее, а течение — медленнее или полностью изменённым.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720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1247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загрязняется не только на заводах. Дым от печей, транспорта и пожаров, а позже промышленные выбросы меняют состав атмосферы и влияют на климат.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21247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Доаграрный мир: влияние было локальным
</a:t>
            </a:r>
            <a:endParaRPr lang="en-US" sz="2953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образ жизни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группы людей кочевали вслед за сезонами и не могли долго перестраивать большие территории. Их стоянки оставляли след, но он быстро затухал.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часто успевали восстановиться после ухода людей. Поэтому до земледелия изменения были заметны, но редко охватывали большие пространства одновременно.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воздействия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Костры, вытаптывание травы и охота на отдельных животных влияли на природу точечно. Большинство растений и животных продолжали жить рядом без серьёзного перелома.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уступает полю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начали выращивать растения, леса пришлось расчищать под первые поля. На открытых участках менялись освещённость, влажность и состав трав, а дикие виды уступали культурным.
</a:t>
            </a:r>
            <a:endParaRPr lang="en-US" sz="104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и каналы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 требовала воды, складов и защиты. Поэтому появлялись постоянные поселения, рядом с которыми строили каналы, загородки для животных и места для хранения урожая.
</a:t>
            </a:r>
            <a:endParaRPr lang="en-US" sz="104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зависимость от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земель изменяло не только природу, но и саму жизнь людей. Чем больше было полей и стад, тем сильнее человек зависел от почвы, дождей и рек.
</a:t>
            </a:r>
            <a:endParaRPr lang="en-US" sz="1124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революция и первые преобразования
</a:t>
            </a:r>
            <a:endParaRPr lang="en-US" sz="28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небольших стоянок до индустриальных городов путь занял тысячи лет, но каждый этап усиливал давление на природу.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однозначна: по мере развития хозяйства человек влиял на природу всё сильнее и на всё больших территориях.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обобщающая схема по этапам взаимодействия человека и природы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времени: от первых костров до современности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→ стало: ландшафты и почвы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вырубали под пашню и строительный материал, поэтому природные сообщества дробились на отдельные участки. Вместо сплошного покрова появлялись поля, дороги и деревни.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осушали, чтобы получить новые земли под поля и поселения. Вместе с этим исчезали влажные местообитания, где жили многие редкие растения и животные.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территорий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строили ирригационные каналы, террасы или плотины, человек менял направление и режим воды. Ландшафт становился удобнее для хозяйства, но менее естественным.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вод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распаханных склонах дождь быстрее смывал верхний слой почвы. Это приводило к эрозии, а на местах старых полей земля становилась беднее и суше.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почвы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торговли усилил нагрузку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города требовали пищи, топлива и строительных материалов круглый год. Поэтому вокруг них быстро сокращались леса, а запасы воды и древесины становились особенно важными.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спрос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обмена товарами строили дороги, мосты и порты. Эти связи ускоряли торговлю, но одновременно расширяли территорию, на которой человек активно вмешивался в природу.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путей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сточные воды часто попадали в реки рядом с поселениями. Вода в них ухудшалась, а берега теряли прежнюю чистоту и естественный вид.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под давлением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резкий рывок
</a:t>
            </a:r>
            <a:endParaRPr lang="en-US" sz="2728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машины позволили работать быстрее и мощнее, чем раньше. Для них требовались уголь и металл, а значит, добыча ресурсов и нагрузка на природу резко выросли.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пара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сосредоточили производство в одних местах, но выбросы расходились далеко вокруг. Дым, сажа и шум стали постоянной частью жизни промышленных районов.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Фабричные города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ускорили перевозки сырья, людей и товаров. Вместе с этим расширились карьеры, шахты и склады, а пейзаж стал более техническим.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добыча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перестало быть только местной проблемой. Оно охватило большие территории и стало заметным в воздухе, воде и почвах далеко от источника.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след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усиливал спрос на пищу, энергию, воду и сырьё.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людей, тем сильнее нагрузка на ресурсы и природу, а изменения происходят быстрее и шире.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демографические данные ООН и исторические оценки численности населения, справочно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изменения ускорились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→ стало: воздух и климат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смог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угольного отопления и фабрик в воздух попали сажа, сернистые газы и мелкие частицы. Над городами возник смог, который ухудшал видимость и вредил здоровью людей.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дым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дым был кратким и местным: от костров, печей и небольших мастерских. Воздух успевал очищаться естественными процессами, а загрязнение редко выходило за пределы ближайшей территории.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эффект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 загрязнению воздуха добавляются парниковые газы. Они накапливают тепло в атмосфере и меняют климат, поэтому влияние человека ощущается уже не только в городах, но и по всей планете.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последствия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загрязнение стало переноситься ветром на большие расстояния. Так появились кислотные дожди, которые повреждали леса, озёра и здания, даже если источник выбросов находился далеко.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→ стало: вода и водоёмы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многие реки и озёра были чище, потому что рядом было меньше поселений и отходов. Вода свободно текла, а естественные берега удерживали её в привычных пределах.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вода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городов и фабрик в водоёмы стали попадать сточные воды. Они приносили грязь, бытовые отходы и вредные вещества, из-за чего ухудшалось качество питьевой воды.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 каналы изменили движение рек. Где-то вода задерживалась, где-то исчезали разливы, а привычные условия для рыб, растений и людей становились совсем другими.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Изменённое течение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с полей тоже попадают в воду. Из-за избытка питательных веществ водоёмы зарастают водорослями, возникает эвтрофикация, и вода теряет прозрачность и кислород.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воды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долго охотился на один и тот же вид, популяция становилась всё меньше. Иногда животные исчезали из целых районов, потому что не успевали восстанавливаться после преследования.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исчезновение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самой большой угрозой стала потеря мест обитания. Леса вырубали, болота осушали, степи распахивали, и виды теряли укрытия, пищу и места для размножения.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дома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помнить о редких животных и растениях, учёные ведут Красную книгу. Она не просто перечисляет исчезающие виды, а напоминает, что биоразнообразие нужно сохранять заранее, пока ещё не поздно.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под защитой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25900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XX века
</a:t>
            </a:r>
            <a:endParaRPr lang="en-US" sz="273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 заводы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сделало товары доступнее, но увеличило количество отходов и выбросов. Заводы начали работать постоянно, поэтому загрязнение стало частью повседневной городской жизни.
</a:t>
            </a:r>
            <a:endParaRPr lang="en-US" sz="1147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дала пестициды и новые материалы. Они помогали в хозяйстве, но при неправильном использовании попадали в почвы, воду и пищевые цепи.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нефть стали заметными загрязнителями морей и океанов. Эти вещества долго разрушаются, накапливаются в окружающей среде и создают проблемы для живых организмов.
</a:t>
            </a:r>
            <a:endParaRPr lang="en-US" sz="1147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изменили города и дороги. Транспорт стал удобным, но выхлопные газы усилили загрязнение воздуха, особенно там, где машин стало очень много.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человеческого влияния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населения и хозяйства превращает отдельные воздействия в общую систему изменений.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помогают увидеть одну и ту же картину изменений: спутники, полевые наблюдения и архивы прошлого.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сопоставить данные из разных источников, можно заметить не только нынешние проблемы, но и долгие тенденции: потепление, вырубки, загрязнение и сокращение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наблюдения, спутниковый мониторинг, Красная книга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наблюдений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главные причины, которые усиливают воздействие человека на природу. Они действуют вместе, а не по отдельности.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возникает там, где рост людей, производства и перевозок совпадает. Тогда возрастает спрос на ресурсы и увеличивается объём отходов.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данных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ускорение стало таким сильным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00" y="1280450"/>
            <a:ext cx="382200" cy="38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563" y="1280450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963" y="1280450"/>
            <a:ext cx="334425" cy="38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00" y="3036200"/>
            <a:ext cx="382200" cy="38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5425" y="3065420"/>
            <a:ext cx="404700" cy="3237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2802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меняет привычные сезоны, уровень воды и условия для растений и животных. Даже дети замечают, что погода становится менее предсказуемой.
</a:t>
            </a:r>
            <a:endParaRPr lang="en-US" sz="1105" dirty="0"/>
          </a:p>
        </p:txBody>
      </p:sp>
      <p:sp>
        <p:nvSpPr>
          <p:cNvPr id="10" name="Text 2"/>
          <p:cNvSpPr txBox="1"/>
          <p:nvPr/>
        </p:nvSpPr>
        <p:spPr>
          <a:xfrm>
            <a:off x="3415350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накапливается в реках, морях и на улицах. Он распадается очень медленно, поэтому проблема сохраняется десятилетиями и затрагивает целые экосистемы.
</a:t>
            </a:r>
            <a:endParaRPr lang="en-US" sz="964" dirty="0"/>
          </a:p>
        </p:txBody>
      </p:sp>
      <p:sp>
        <p:nvSpPr>
          <p:cNvPr id="11" name="Text 3"/>
          <p:cNvSpPr txBox="1"/>
          <p:nvPr/>
        </p:nvSpPr>
        <p:spPr>
          <a:xfrm>
            <a:off x="620267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сохранять леса, болота и редкие виды. Там природа может восстанавливаться, если люди уменьшают давление и соблюдают правила.
</a:t>
            </a:r>
            <a:endParaRPr lang="en-US" sz="994" dirty="0"/>
          </a:p>
        </p:txBody>
      </p:sp>
      <p:sp>
        <p:nvSpPr>
          <p:cNvPr id="12" name="Text 4"/>
          <p:cNvSpPr txBox="1"/>
          <p:nvPr/>
        </p:nvSpPr>
        <p:spPr>
          <a:xfrm>
            <a:off x="628025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рек, посадка лесов и переработка отходов уже дают результаты. Такие меры не решают всё сразу, но заметно снижают ущерб.
</a:t>
            </a:r>
            <a:endParaRPr lang="en-US" sz="1105" dirty="0"/>
          </a:p>
        </p:txBody>
      </p:sp>
      <p:sp>
        <p:nvSpPr>
          <p:cNvPr id="13" name="Text 5"/>
          <p:cNvSpPr txBox="1"/>
          <p:nvPr/>
        </p:nvSpPr>
        <p:spPr>
          <a:xfrm>
            <a:off x="3415350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чистая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энергия и более экономное потребление уменьшают выбросы и расход сырья. Это один из самых важных путей, чтобы сохранить природные ресурсы надолго.
</a:t>
            </a:r>
            <a:endParaRPr lang="en-US" sz="990" dirty="0"/>
          </a:p>
        </p:txBody>
      </p:sp>
      <p:sp>
        <p:nvSpPr>
          <p:cNvPr id="14" name="Text 6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действий
</a:t>
            </a:r>
            <a:endParaRPr lang="en-US" sz="29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сначала человек влиял на природу медленно и локально, но потом его возможности выросли. Чем больше людей, техники и потребления, тем сильнее нагрузка на Землю.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будущего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выбор сегодня прост: брать у природы больше, чем она успевает восстановить, или учиться жить так, чтобы ресурсы успевали обновляться.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последствий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изменение вредно само по себе, но их сумма может стать опасной. Поэтому важно замечать последствия заранее и не ждать, пока природа начнёт быстро терять устойчивость.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Выбор, который начинается сегодня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отношений человека и природы не закончена. У нас уже есть знания, законы и технологии, чтобы беречь Землю лучше: начинать можно с малого, но действовать нужно вместе.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2026-07-26T20:42:03Z</dcterms:created>
  <dcterms:modified xsi:type="dcterms:W3CDTF">2026-07-26T20:42:03Z</dcterms:modified>
</cp:coreProperties>
</file>