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Aussprache: длинные немецкие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длинные немецкие фразы ясно, спокойно и с правильной интонацией.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тренировать длинные немецкие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длинной фразе смысл часто раскрывается только к концу, поэтому важно не спешить, держать дыхание и читать по смысловым блокам.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19" y="1692275"/>
            <a:ext cx="14887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немецкую фразу понятной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звучат главные слова: существительные, смысловые глаголы и слова с отделяемыми приставками. Так слушатель быстрее понимает, что именно важно в предложении.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остановки между смысловыми группами помогают не терять порядок слов и не смешивать части фразы. Пауза должна совпадать с границей смысла.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Ровный, умеренный темп сохраняет чёткость окончаний и помогает не сбиться на середине предложения. Слишком быстрый или слишком медленный ритм мешает пониманию.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при произнесении длинной немецкой фразы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одной смысловой группы сделайте короткую паузу и продолжайте без рывка. Особенно удобно так читать предложения с перечислением, придаточной частью и длинным концом с глаголом.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сделайте спокойный вдох и сразу подумайте, на какую смысловую часть его хватит. Воздух не должен заканчиваться посреди фразы: так речь становится напряжённой и неуверенной.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длинное немецкое предложение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чтения вслух на уроке и дома.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и паузы в немецком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главную мысль и первую смысловую группу. Это помогает задать правильный ритм и не ускоряться сразу.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ставить паузы перед придаточной частью и после вводных слов, например deshalb, zuerst, dann или danach. Так части фразы не сливаются.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проверьте, сохранились ли окончания и не потерялся ли глагол. Последняя смысловая граница обычно звучит чуть заметнее.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 при чтении вслух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середине особенно заметна: там ученик чаще всего теряет дыхание и перестаёт удерживать порядок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не с началом, а с серединой фразы. Значит, именно там нужны паузы, контроль темпа и проверка окончаний.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чтения вслух на уроках немецкого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и неудачное звучание немецкой фразы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понятность при чтении вслух.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дыхание, паузы, темп и ударение согласованы, фраза звучит яснее и естественнее. Если хотя бы один элемент нарушен, смысл становится труднее уловить.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чтения вслух на уроке немецкого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работает вместе с паузами и темпом: оно выделяет главное и помогает не потерять смысл в длинной конструкции.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чтения вслух на уроках немецкого языка.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опоры делают длинную немецкую фразу понятной.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конце немецкой фразы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предложение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сообщении конец фразы звучит спокойнее и ниже, чем начало. Такая интонация показывает, что мысль завершена, и помогает слушателю не ждать продолжения.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перечисление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тон обычно поднимается к концу. При перечислении первые части звучат ровно, а последняя завершает фразу и делает её смысл ясным.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речи и чёткость произношения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 помогает не торопиться и не «съедать» окончания. Если читать слишком быстро, длинная немецкая фраза теряет ясность, а слушателю труднее уловить конец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медленное чтение тоже мешает: речь звучит тяжело и неестественно. Лучше сохранять ровный ритм, чтобы хватало дыхания и каждое слово было произнесено отчётливо.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трудными словами, союзами и отделяемыми приставками полезно немного замедляться. Это помогает чётко произнести -en, -er, -el и -e, не нарушая общий ход фразы.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нехватка дыхания в середине длинного предложения. Из-за этого ученик начинает спешить, сбивается и теряет ясность всей фразы.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проблема — неправильные паузы: они появляются внутри слова или там, где смысл ещё не завершён. Тогда предложение звучит разорванно и трудно воспринимается на слух.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пропадают окончания и отделяемые приставки, особенно в конце. Если не следить за ними, смысл меняется, а немецкая фраза звучит неточно и неуверенно.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неверный порядок слов при слишком быстром чтении. Ученику важно не гнаться за темпом, а сначала увидеть структуру предложения и его главные части.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чтением длинного немецкого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 чтению вслух: от понимания структуры фразы до проверки звучания после пробного произнесения.
</a:t>
            </a:r>
            <a:endParaRPr lang="en-US" sz="1052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улучшить произношение немецких предложений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короткая практика лучше всего работает, если сначала читать медленно, а затем постепенно приближаться к обычному темпу урока.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повторение вслух: именно оно быстрее закрепляет дыхание, паузы и уверенное произношение окончаний.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школьной практики чтения вслух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длинного немецкого предложения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временная часть: Nachdem die Schüler ihre Hefte eingepackt hatten. Здесь важно не спешить и ясно выделить начало события.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67797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идёт основная мысль: gingen sie langsam aus dem Klassenraum. Эта часть требует спокойного темпа и заметного ударения на ключевых словах.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3012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объяснение: weil draußen schon ihre Freunde warteten. Здесь особенно важно сохранить паузу перед союзом и не потерять смысл связи.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22802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предложение должно звучать спокойно и законченно. Окончания -ten произносятся чётко, чтобы вся фраза оставалась понятной и естественной.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терять смысл при чтении немецкой фразы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заранее увидеть, где заканчивается главная часть и начинается придаточная. Тогда порядок слов не путает, а чтение звучит увереннее, спокойнее и ближе к нормальной немецкой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нужно не по одному слову, а небольшими группами: сначала подлежащее, затем действие, потом дополнения и уточнения. Так легче удержать смысл и не сбиться на длинной фразе.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1108"/>
            <a:ext cx="3170700" cy="540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чтения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меняется качество произношения в зависимости от способа чтения длинного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смысловым группам помогает сохранить дыхание, точнее произнести окончания и быстрее донести смысл до слушателя.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уроках немецкого языка в 7 классе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05667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624" y="2192833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663" y="2192833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уроке и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 небольших абзацев и простых предложений из учебника. Они помогают сосредоточиться на дыхании, не перегружая внимание сложной грамматикой.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и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фразы с weil, dass и wenn, а также предложения с перечислением. В них хорошо тренировать паузы, порядок слов и завершение мысли.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своё чтение и сравнить его после повторения, легче заметить, где теряются окончания, где сбивается темп и где нужно говорить чётче.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5–7 минут в день дают заметный эффект. Регулярность важнее длинной тренировки: она укрепляет дыхание, уверенность и привычку читать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качество произношения после повторения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особенно полезно в паре с медленным чтением вслух и кратким разбором ошибок после каждого подхода.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произношения растёт постепенно: после нескольких повторов заметнее всего улучшаются уверенность и общий контроль над речью.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динамики при повторном чтении вслух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ясность важнее скорости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немецкое предложение звучит убедительно, когда ученик понимает его структуру, делает смысловые паузы, сохраняет ровный темп и чётко произносит окончания и ключевые слова.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2026-05-25T02:43:15Z</dcterms:created>
  <dcterms:modified xsi:type="dcterms:W3CDTF">2026-05-25T02:43:15Z</dcterms:modified>
</cp:coreProperties>
</file>