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органической природы К. Линнея
</a:t>
            </a:r>
            <a:endParaRPr lang="en-US" sz="3645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Линней упорядочил многообразие живого и изменил биологию?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возникла новая классификация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Великих географических открытий европейские натуралисты получили тысячи новых описаний организмов. Разные названия и отсутствие единого порядка мешали сравнивать данные. Линней предложил строгую систему таксонов и общий принцип именования видов и групп.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XVIII веке он превратил описание организмов в упорядоченную научную систему.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1707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год рождения Карла Линнея, который создал основу современной систематики.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Карла Линнея; общепринятая историческая датировка (1707–1778).
</a:t>
            </a:r>
            <a:endParaRPr lang="en-US" sz="7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переход от узких групп к более широким иерархическим уровням.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шире группа и меньше общих признаков между организмами.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линнеевская систематика; пример с человеком из школьной биологии.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таксонов в системе Линнея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построения классификации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действий Линнея при описании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Бинарная номенклатура как научный стандарт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слова для вида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получает два латинских слова: название рода и видовой эпитет. Такая форма сразу показывает место организма в классификации и делает научное имя коротким, точным и удобным для международного использования.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Устранение 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названия различаются по странам и языкам, а иногда обозначают разные виды. Двучленное имя снимает неоднозначность и позволяет биологам разных стран говорить об одном и том же организме без ошибок.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терминологии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Бинарная номенклатура сохранилась в современной биологии как обязательный стандарт описания видов. Она используется в учебниках, определителях и научных публикациях, связывая школьную систематику с профессиональной наукой.
</a:t>
            </a:r>
            <a:endParaRPr lang="en-US" sz="14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было практичным: оно опиралось на признаки, доступные прямому наблюдению без сложных приборов.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удобно различала крупные группы, но отражала не происхождение, а внешний облик и образ жизни организмов.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система Линнея; историческая схема деления живой природы на два царства.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и деление живой природы на два царства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растений у Линнея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распределял растения прежде всего по числу тычинок и пестиков в цветке. Такой признак был удобен для быстрого распознавания и позволял составлять понятную систему классов без сложного анализа.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системе растения были объединены в 24 класса. Это делало огромное разнообразие флоры обозримым и помогало сравнивать растения по одинаковым внешне видимым признакам, а не по догадкам о родстве.
</a:t>
            </a:r>
            <a:endParaRPr lang="en-US" sz="1148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рассматривался как главный источник классификационных признаков, поэтому систему часто называют половой. Для школьника это наглядный пример того, как один заметный признак может стать основой искусственной классификации.
</a:t>
            </a:r>
            <a:endParaRPr lang="en-US" sz="100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животных у Линнея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выделял млекопитающих, птиц, рыб, земноводных и насекомых. Такое деление помогало быстро ориентироваться в разнообразии животных и сопоставлять их по общим особенностям строения и жизнедеятельности.
</a:t>
            </a:r>
            <a:endParaRPr lang="en-US" sz="1220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основу системы он положил строение тела, конечностей, зубов, органов дыхания и некоторые признаки среды обитания. Эти характеристики легко увидеть и сравнить, поэтому они подходили для практической классификации.
</a:t>
            </a:r>
            <a:endParaRPr lang="en-US" sz="1231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была проще современной и не учитывала эволюцию, однако именно она задала строгий порядок описания животных. Это стало важным шагом от разрозненных наблюдений к единой научной структуре.
</a:t>
            </a:r>
            <a:endParaRPr lang="en-US" sz="1286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подхода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Линней опирался на внешние признаки, в одну группу могли попадать неродственные организмы. Позднее биология уточнила классификацию, связав ее с происхождением видов и их родством.
</a:t>
            </a:r>
            <a:endParaRPr lang="en-US" sz="12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190305"/>
            <a:ext cx="4333200" cy="1108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линнеевская схема была удобной, но не исчерпывающей.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Искусственная классификация полезна для быстрого определения, а естественная лучше объясняет связи между организмами.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принципам систематики в истории биологии.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Искусственная и естественная классификация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20202"/>
            <a:ext cx="421649" cy="337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01462"/>
            <a:ext cx="421649" cy="374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01462"/>
            <a:ext cx="421649" cy="3747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20202"/>
            <a:ext cx="421649" cy="337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Достоинства линнеевской системы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научный язык
</a:t>
            </a:r>
            <a:pPr algn="ctr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Латинские названия сделали описание видов понятным учёным разных стран и устранили зависимость от местных наименований. Это резко уменьшило путаницу в переписке, каталогах и учебных пособиях.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иерархия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Соподчинение вида, рода и более крупных групп позволило сравнивать организмы по уровню сходства. Благодаря этому разнообразие живой природы стало не хаотичным перечнем, а стройной системой.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описания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упростила включение новых видов в научные списки, гербарии и коллекции. Учёный мог быстро отнести организм к нужной группе и дать ему общепринятое имя.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обучения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линнеевской классификации до сих пор помогает изучать биологию в школе. Она формирует понимание таксонов, тренирует работу с терминами и готовит к дальнейшему изучению систематики.
</a:t>
            </a:r>
            <a:endParaRPr lang="en-US" sz="12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линнеевская классификация была удобна для распознавания, но слабо отражала происхождение организмов. Поэтому позднее её дополнили эволюционными и молекулярными методами.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учитывается родство, тем надёжнее классификация. Внешних признаков недостаточно: для современных группировок нужны данные о происхождении и ДНК.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темы «Система органической природы К. Линнея»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системы Линнея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труды Линнея изменили науку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Каталоги, которые стали сопоставимыми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Линнея описания видов были разрозненными: один и тот же организм мог иметь несколько названий. Его система сделала музейные коллекции, гербарии и списки видов сопоставимыми, а научное общение — точным и быстрым.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ставшая символом порядка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Титульный лист Systema Naturae напоминает, что биология XVIII века превращалась в строгую науку. Линней не просто собирал сведения о живой природе, а создавал общий принцип их упорядочивания, понятный исследователям разных стран.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описания к объяснению родства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переход от морфологической классификации к эволюционным и молекулярным методам в биологии.
</a:t>
            </a:r>
            <a:endParaRPr lang="en-US" sz="10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линнеевской номенклатуре род и вид образуют точное и краткое научное имя.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примеров сохраняется один принцип: первое слово обозначает род, второе — видовой эпитет. Это исключает неоднозначность народных названий.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примеры биномиальной номенклатуры из школьного курса биологии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Двучленные названия видов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системы Линнея для школьной биологии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таксонов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помогает увидеть, что живые организмы объединяются в иерархические группы. Ученик легче различает вид, род, семейство, класс и царство, если понимает логику их соподчинения.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терминами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Латинские названия перестают казаться набором трудных слов, когда ясно, что они обозначают. Это развивает точность речи и умение читать научные тексты без смысловых потерь.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заданиям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и экзаменационных заданиях часто требуется определить таксон или сопоставить организмы по признакам. Знание линнеевской системы делает такие задачи понятнее и быстрее.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наблюдением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учит сравнивать объекты по признакам, а не запоминать их отдельно. Такой подход полезен не только в биологии, но и в умении анализировать информацию в целом.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опирался на признаки, которые можно увидеть и сравнить без сложных приборов. Такой выбор делал классификацию практичной, но ограничивал её глубину.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растений решающими были органы размножения, для животных — анатомия и образ жизни. Это облегчало определение, но не позволяло судить о происхождении видов.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признаков по материалам школьного курса биологии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использовал Линней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влияния Линнея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1735 год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Выходит Systema Naturae, где Линней предлагает упорядоченное описание живой природы и закладывает основы иерархической классификации видов.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номенклатура становится общим научным языком. Каталоги, коллекции и переписка натуралистов начинают опираться на единые названия и группы.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постепенно дополняется эволюционной теорией, а затем молекулярными методами. Линнеевская схема сохраняется, но получает новое объяснение родства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линнеевского подхода сегодня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Единая номенклатура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названия видов по-прежнему строятся по линнеевскому принципу. Это позволяет специалистам из разных стран одинаково понимать, о каком организме идёт речь.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Базовая структура классификации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Роды, семейства, классы и другие таксоны остаются рабочими единицами биологии. Без них невозможно системно описывать биоразнообразие и вести учёт видов.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Практика прикладных наук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экологии, медицине, сельском хозяйстве и охране природы классификация помогает точно определять объекты, сравнивать данные и принимать обоснованные решения.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Связь с современными методами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сегодня используют ДНК-анализ и филогенетику, линнеевская иерархия не исчезла. Она служит удобной основой, которую современные методы уточняют и дополняют.
</a:t>
            </a:r>
            <a:endParaRPr lang="en-US" sz="133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Линней: основа научного порядка в биологии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дал биологии строгий язык описания, объединил разрозненные сведения о живой природе и закрепил двучленные названия видов. Его система стала отправной точкой современной систематики.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2026-06-02T00:38:09Z</dcterms:created>
  <dcterms:modified xsi:type="dcterms:W3CDTF">2026-06-02T00:38:09Z</dcterms:modified>
</cp:coreProperties>
</file>