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Характеры: как литература раскрывает человека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характер через выбор, слово и поступок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анализ характера нужен в 11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старшей школе характер героя становится ключом к пониманию классики XIX–XX веков. Через внутренний конфликт, авторскую оценку и нравственный выбор легче увидеть, как литература говорит о человеке и его ответственности.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 — это устойчивая система черт, которая проявляется в поступках, речи, отношениях к людям и реакции на испытания.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существует отдельно от сюжета: действие, конфликт, детали поведения и авторское изображение последовательно выявляют личность персонажа.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художественного характера важны целостность, противоречивость, изменчивость под влиянием событий и связь с эпохой, средой и социальным положением.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 литературоведении: содержание понятия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поступок: внешнее действие и внутренний смысл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 литературе всегда больше, чем событие. Он раскрывает ценности героя, его мотивы и нравственную позицию. Один и тот же выбор может рождаться из долга, страха, любви, гордости или эгоизма.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важна не только сама сцена действия, но и её художественная подача. Портрет, жест, мимика, поза и детали обстановки помогают увидеть внутреннее состояние персонажа в момент решения.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черт характера в литературных героях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проявляется в разных сферах человеческих отношений и поступков.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раскрывают характер не одной чертой, а сочетанием нескольких направлений отношения к миру.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анализу литературных образов в школьном курсе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чаще всего становятся центром литературного конфликта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эти черты особенно заметны в ключевых сценах выбора, спора и самооценки героя.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Конфликтные черты чаще всего двигают сюжет и одновременно становятся основой нравственной оценки персонажа.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2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программных произведений 10–11 классов; без точной статистики, оценка носит качественный характер
</a:t>
            </a:r>
            <a:endParaRPr lang="en-US" sz="13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84543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89543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черты как основа нравственного идеала
</a:t>
            </a:r>
            <a:endParaRPr lang="en-US" sz="2312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другому человеку делает героя способным к нравственному выбору. В русской литературе именно милосердие часто оказывается сильнее внешней успешности и социального положения.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герой не скрывает внутренней правды и не подменяет совесть удобной позой. Его прямота может быть трудной, но именно она создаёт ощущение духовной цельности.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героя в литературе имеет вес, если оно подтверждается делом. Верность обещанию показывает зрелость личности и способность отвечать за собственный выбор перед другими.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персонаж принимает последствия своих поступков и не перекладывает вину на обстоятельства. Через это качество литература показывает внутреннюю зрелость и уважение к людям.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Жестокость, эгоизм и равнодушие в литературе осложняют отношения героя с людьми и часто приводят к нравственному падению. Такие черты запускают конфликт и делают последствия выбора особенно заметными.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Лицемерие, карьеризм и зависть раскрывают разрыв между внешним поведением и внутренними мотивами. Благодаря этому персонаж становится психологически сложным, а сюжет — напряжённым и убедительным.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Безволие и духовная пассивность тоже имеют художественный смысл: они показывают, как человек утрачивает возможность действовать. Писатель может объяснять такие черты средой, воспитанием или личной ответственностью.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черты и их художественная функция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характер героя
</a:t>
            </a:r>
            <a:endParaRPr lang="en-US" sz="280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художественных средств, через которые читатель узнаёт личность персонажа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тип героя: индивидуальное и обобщённое
</a:t>
            </a:r>
            <a:endParaRPr lang="en-US" sz="2458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Онегин сразу узнаётся как герой своей эпохи: умный, разочарованный, внутренне отстранённый. Но Пушкин делает его не схемой, а живым человеком с личной усталостью, сомнениями и непостоянством, поэтому образ запоминается именно своей неповторимостью.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Онегин: тип и непохожесть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и Обломов: два разных типа внутреннего кризиса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показывает рефлексию, противоречивость и холодную наблюдательность, а Обломов — пассивность, мягкость и неспособность к действию. Оба героя типичны для своей среды, но каждый раскрыт через собственную манеру думать, говорить и жить.
</a:t>
            </a:r>
            <a:endParaRPr lang="en-US" sz="1185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и Соня Мармеладова принадлежат к разным социальным мирам, но обе выделяются внутренней честностью и верностью совести. Их образы доказывают, что типическое в литературе особенно сильно действует тогда, когда в нём слышен личный голос.
</a:t>
            </a:r>
            <a:endParaRPr lang="en-US" sz="1124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и Соня: индивидуальность нравственного выбора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и характер литературного героя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задаёт скорость и тон реакции, но не определяет нравственный выбор: в литературе один тип поведения может вести к противоположным жизненным итогам.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различаются динамика и эмоциональный фон; характер формируется поверх темперамента и проявляется в поступках.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9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аналитический обзор художественных образов в программных произведениях 10–11 классов (Пушкин, Лермонтов, Гончаров, Тургенев, Толстой, Достоевский, Чехов)
</a:t>
            </a:r>
            <a:endParaRPr lang="en-US" sz="12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характер проявляется в школьной и общественной жизни героя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учёбе показывает не только способности, но и внутреннюю дисциплину: готовность работать регулярно, доводить начатое до конца и отвечать за результат.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коллективе особенно заметны уважение к правилам, умение сотрудничать, сдерживать самолюбие и не ставить личную выгоду выше общего дела и доверия.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 проверяется в ситуации давления группы: честность, способность признать ошибку и отстоять позицию важнее внешней популярности и удобного согласия.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общественные поручения выявляют настойчивость, ответственность и самостоятельность: герой взрослеет тогда, когда умеет действовать без постоянного внешнего контроля.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 дружбе, любви и конфликте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Дружеские отношения проверяют верность, такт и надёжность. Герой раскрывается через умение хранить доверие, слушать другого и не подменять близость выгодой или самолюбованием.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любви проявляются глубина чувства, самоотдача, ревность, гордость или жертвенность. Именно здесь особенно заметны внутреннее достоинство, искренность и способность к ответственному выбору.
</a:t>
            </a:r>
            <a:endParaRPr lang="en-US" sz="107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или столкновение взглядов выявляет упрямство, вспыльчивость, готовность к компромиссу и умение признать правоту другого. Конфликт делает скрытые качества героя очевидными.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и доминирующие черты характера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характер в русской литературе строится на сочетании яркой индивидуальности и внутреннего противоречия.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программных произведений русской литературы XIX века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соединяет сильные стороны и внутренний кризис; именно это делает героя живым и психологически достоверным.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7231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25760"/>
            <a:ext cx="4680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25760"/>
            <a:ext cx="468000" cy="37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эпоха и среда влияют на формирование характера героя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определяет нормы поведения, представления о долге, чести и личной свободе. Герой всегда отвечает на вызовы своей эпохи, даже если пытается от них уклониться.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время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среда задаёт первые привычки, язык оценки и границы допустимого. От семейных установок зависит, станет ли герой чутким, строгим, независимым или внутренне сломленным.
</a:t>
            </a:r>
            <a:endParaRPr lang="en-US" sz="1266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воспитание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ценности задают меру одобрения и осуждения. Характер героя особенно ясно виден там, где он принимает правила среды или сознательно им противостоит.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общества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Сословие, город или провинция формируют круг ожиданий и способов самореализации. Одни качества получают поддержку, другие оказываются помехой и ведут к одиночеству или конфликту.
</a:t>
            </a:r>
            <a:endParaRPr lang="en-US" sz="128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характера через испытание и выбор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заметен не прямой рост, а сложная траектория: кризис часто становится точкой, после которой герой понимает себя точнее.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выявляет скрытые качества и переводит характер в новое состояние; перемена возможна только через осознанный выбор.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динамики персонажа в литературоведении, основанная на школьной программе 10–11 классов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средства создания характера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жесты и речевые особенности сразу задают первое впечатление о герое. Детали внешности и манеры поведения часто подсказывают его привычки, темперамент и жизненную позицию.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 раскрывает образование, социальную среду и отношение к людям. Повторы, паузы, резкость или мягкость интонации нередко говорят о характере точнее прямой авторской оценки.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монолог, символические предметы и повторяющиеся детали создают психологическую глубину. Даже один устойчивый жест или предмет может стать знаком постоянной черты личности.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композиция сцены, контрасты и реакция окружающих. Через сопоставление с другими героями писатель показывает силу, слабость, достоинство или внутреннюю противоречивость образа.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изменения характера героя в сюжете
</a:t>
            </a:r>
            <a:endParaRPr lang="en-US" sz="312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личности обычно раскрывается через цепочку событий: от первоначальной черты до поступка, подтверждающего внутреннюю перемену.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сопоставление трёх оценок позволяет избежать одностороннего вывода и заметить внутренние противоречия героя.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литературного анализа художественного образа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зрения помогают увидеть героя объёмно: авторскую, самооценку персонажа и мнение окружающих.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убеждает: человек раскрывается не словами, а поступком в трудный момент. Поэтому сильный характер — это внутренняя цельность, ответственность и способность меняться, не изменяя себе.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 литературе: проверка личности выбором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2026-05-23T20:58:33Z</dcterms:created>
  <dcterms:modified xsi:type="dcterms:W3CDTF">2026-05-23T20:58:33Z</dcterms:modified>
</cp:coreProperties>
</file>