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jpe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jpeg"/><Relationship Id="rId12" Type="http://schemas.openxmlformats.org/officeDocument/2006/relationships/image" Target="../media/image-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как искусство слова и часть культурной памяти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сохраняет опыт эпох и формирует взгляд на человека и мир.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старшекласснику читать классику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10 классе литература помогает увидеть, как XIX век ставит человека перед выбором, свободой и ответственностью. Через великие тексты легче понять историю, характеры и собственную позицию.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1760755"/>
            <a:ext cx="49320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125" y="3364955"/>
            <a:ext cx="493200" cy="43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20950" y="1755989"/>
            <a:ext cx="493200" cy="43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44725" y="1810075"/>
            <a:ext cx="493200" cy="39456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844725" y="3386875"/>
            <a:ext cx="493200" cy="39456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11125" y="496075"/>
            <a:ext cx="82032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как искусство: что делает текст художественным
</a:t>
            </a:r>
            <a:endParaRPr lang="en-US" sz="2500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1055557" y="17598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Образность слова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511125" y="2361323"/>
            <a:ext cx="30885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текст не просто сообщает факты: он создаёт живые картины, пробуждает воображение и помогает увидеть явление через авторское видение.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1055571" y="33366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Смысловая многослойность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511125" y="3938123"/>
            <a:ext cx="3088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эпизод может читаться по-разному: в нём соединяются сюжет, подтекст, символы и скрытые оценки, которые раскрываются при внимательном чтении.
</a:t>
            </a:r>
            <a:endParaRPr lang="en-US" sz="1000" dirty="0"/>
          </a:p>
        </p:txBody>
      </p:sp>
      <p:sp>
        <p:nvSpPr>
          <p:cNvPr id="20" name="Text 6"/>
          <p:cNvSpPr txBox="1"/>
          <p:nvPr/>
        </p:nvSpPr>
        <p:spPr>
          <a:xfrm>
            <a:off x="7120950" y="3006525"/>
            <a:ext cx="1593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Художественное произведение формирует отношение к людям и идеям, развивает сопереживание, критическое мышление и способность замечать авторскую позицию в тексте.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7120950" y="2315200"/>
            <a:ext cx="1593300" cy="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читателя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4389157" y="17598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выразительность
</a:t>
            </a:r>
            <a:endParaRPr lang="en-US" sz="1200" dirty="0"/>
          </a:p>
        </p:txBody>
      </p:sp>
      <p:sp>
        <p:nvSpPr>
          <p:cNvPr id="23" name="Text 9"/>
          <p:cNvSpPr txBox="1"/>
          <p:nvPr/>
        </p:nvSpPr>
        <p:spPr>
          <a:xfrm>
            <a:off x="3844725" y="2361323"/>
            <a:ext cx="30885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Тропы и фигуры речи усиливают впечатление от текста, помогают точнее передать чувство, характер и напряжение конфликта, не сводя произведение к пересказу событий.
</a:t>
            </a:r>
            <a:endParaRPr lang="en-US" sz="1000" dirty="0"/>
          </a:p>
        </p:txBody>
      </p:sp>
      <p:sp>
        <p:nvSpPr>
          <p:cNvPr id="24" name="Text 10"/>
          <p:cNvSpPr txBox="1"/>
          <p:nvPr/>
        </p:nvSpPr>
        <p:spPr>
          <a:xfrm>
            <a:off x="4389171" y="33366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и конфликт
</a:t>
            </a:r>
            <a:endParaRPr lang="en-US" sz="1200" dirty="0"/>
          </a:p>
        </p:txBody>
      </p:sp>
      <p:sp>
        <p:nvSpPr>
          <p:cNvPr id="25" name="Text 11"/>
          <p:cNvSpPr txBox="1"/>
          <p:nvPr/>
        </p:nvSpPr>
        <p:spPr>
          <a:xfrm>
            <a:off x="3844725" y="3938123"/>
            <a:ext cx="3088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показывает столкновение взглядов, ценностей и поступков, поэтому читатель оценивает не только действия персонажей, но и нравственный смысл происходящего.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73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анализа художественного произведения
</a:t>
            </a:r>
            <a:endParaRPr lang="en-US" sz="2373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чтения, наблюдений и выводов на основе текста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русской литературы XIX века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Направления сменяли друг друга не резко: в одной эпохе нередко сосуществовали разные художественные принципы.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XIX веку ведущим становится реализм, но его развитие опирается на опыт предыдущих направлений.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литературы; общепринятая историко-литературная периодизация
</a:t>
            </a:r>
            <a:endParaRPr lang="en-US" sz="96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808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081" y="1250142"/>
            <a:ext cx="2808000" cy="166176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6000" y="1250142"/>
            <a:ext cx="2808000" cy="1661766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всегда говорит из своей эпохи
</a:t>
            </a:r>
            <a:endParaRPr lang="en-US" sz="2700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476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как ключ к теме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76325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путь автора нередко объясняет, почему в центре произведения оказываются именно эти вопросы и образы. Детство, образование, служба, ссылки или путешествия входят в художественный опыт и меняют угол зрения писателя.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284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вокруг книги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84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времени, журнальная полемика, цензура и ожидания читателей влияли на то, как писатели выбирали темы и формы. Поэтому произведение XIX века часто читается как отклик на живую общественную ситуацию.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6092250" y="3021775"/>
            <a:ext cx="2575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Салон, рукопись, библиотека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92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культура эпохи включала рукописное обращение текстов, чтение вслух, беседы в салонах и постоянную работу с книгой. Эти детали помогают представить среду, в которой рождалась классика.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194341"/>
            <a:ext cx="4417500" cy="21762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школьного курса и их литературная функция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определяет масштаб изображения, тип конфликта и способ раскрытия героя.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крупнее жанр, тем шире охват жизни; чем компактнее форма, тем сильнее концентрация на событии и переживании.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программа по литературе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лирики до романа в стихах Пушкин показал, что русская литература может быть одновременно национальной, философской и глубоко человеческой.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как основа русской классической традиции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закрепил современный литературный русский язык, в котором естественно сочетаются точность мысли, ясность формы и живое звучание речи.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произведениях свобода, честь, любовь и долг не абстрактны: они проверяются поступком героя и сталкиваются с исторической реальностью.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русской классики и их внутренний конфликт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эти образы соединяет не внешняя интрига, а нравственное напряжение и самооценка героя.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классика показывает личность через кризис ценностей: герой становится центром вопроса о совести, свободе и ответственности.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литературы; анализ программных произведений
</a:t>
            </a:r>
            <a:endParaRPr lang="en-US" sz="109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775" y="1760755"/>
            <a:ext cx="36990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9325" y="1760755"/>
            <a:ext cx="49320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59025" y="3364955"/>
            <a:ext cx="493200" cy="43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78050" y="3337555"/>
            <a:ext cx="431550" cy="493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11125" y="496075"/>
            <a:ext cx="8272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Лермонтов: тема одиночества и бунта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1938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свобода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111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Лермонтовский герой стремится сохранить независимость мысли и чувства, но эта свобода часто оборачивается одиночеством и ощущением разрыва с окружающим миром.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5820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разочарования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38993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поэта звучат мотивы судьбы, памяти, чести и утраты. Природа и движение мысли помогают передать состояние душевной неудовлетворённости.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28417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Печорин как тип героя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21590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«Герое нашего времени» раскрывается противоречивая личность, способная к анализу себя, но не находящая гармонии между умом, волей и нравственным выбором.
</a:t>
            </a:r>
            <a:endParaRPr lang="en-US" sz="1000" dirty="0"/>
          </a:p>
        </p:txBody>
      </p:sp>
      <p:sp>
        <p:nvSpPr>
          <p:cNvPr id="21" name="Text 8"/>
          <p:cNvSpPr txBox="1"/>
          <p:nvPr/>
        </p:nvSpPr>
        <p:spPr>
          <a:xfrm>
            <a:off x="62299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Бунт против мира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55472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не примиряет человека с действительностью: его тексты показывают напряжённое противостояние личности и среды, где протест становится формой самосознания.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как ведущий метод русской литературы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8075" y="23429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стремится показать обычную жизнь без идеализации, но с точным раскрытием характеров. Герой существует в конкретных исторических обстоятельствах, которые влияют на его поступки и выбор.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708075" y="18334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её типических проявлениях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08075" y="38441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реалисты особенно внимательно исследовали социальные противоречия, психологию и повседневный быт. Поэтому личная драма в их произведениях почти всегда оказывается связанной с устройством общества.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08075" y="33346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общество в центре внимания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распределяются основные темы русской классики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часто переплетаются: нравственный выбор героя раскрывается через любовь, семью, общественный конфликт и личную ответственность.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значимы вопросы совести, долга и смысла жизни; именно они связывают частную судьбу с общим историческим и философским контекстом.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программа по русской литературе XIX века; обобщение тематического состава произведений
</a:t>
            </a:r>
            <a:endParaRPr lang="en-US" sz="96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конфликта к развязке в драме и прозе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развития сюжета и способы раскрытия конфликта в разных родах литературы.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2356749"/>
            <a:ext cx="4417500" cy="18514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Изобразительные средства и их роль в тексте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художественной выразительности помогают не украшать речь, а точнее раскрывать характеры, конфликт и авторскую оценку.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Выразительные средства работают на смысл: они помогают увидеть авторскую позицию и понять эмоциональную логику произведения.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литературы; школьный курс анализа художественного текста
</a:t>
            </a:r>
            <a:endParaRPr lang="en-US" sz="103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7895400" cy="15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и Достоевский: два пути к изображению человека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Толстой показывает человека в широком историческом потоке, связывая личную судьбу с семьёй, войной, нравственным ростом и ответственностью перед другими.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82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Фёдор Достоевский сосредоточен на пределе внутреннего опыта: его герои переживают вину, сомнение, свободу выбора и мучительный поиск истины.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88075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Толстого важны ясность повествования, внимание к психологическим переходам и ощущение жизни как движения, в котором раскрывается характер.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084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Достоевского напряжённый диалог, кризисные ситуации и столкновение идей делают человека предметом духовного испытания и саморазоблачения.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герои и их ценностные ориентиры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даже внешне похожие герои по-разному понимают долг, свободу и собственную ответственность.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внутренняя устойчивость и готовность к поступку, тем ближе герой к активной нравственной позиции; пассивность ослабляет личностный выбор.
</a:t>
            </a:r>
            <a:endParaRPr lang="en-US" sz="1419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образов в произведениях школьной программы по русской литературе XIX века
</a:t>
            </a:r>
            <a:endParaRPr lang="en-US" sz="96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581297"/>
            <a:ext cx="4212000" cy="22006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Сопоставление героев, тем и авторских позиций развивает самостоятельное мышление. Такой подход расширяет словарный запас, учит аргументировать мнение и точнее выражать собственную оценку.
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как диалог с эпохой и самим собой
</a:t>
            </a:r>
            <a:endParaRPr lang="en-US" sz="2500" dirty="0"/>
          </a:p>
        </p:txBody>
      </p:sp>
      <p:sp>
        <p:nvSpPr>
          <p:cNvPr id="11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Читая классику, важно не только понимать сюжет, но и замечать, как устроен текст. Помогают выписки, план анализа и читательский дневник, где фиксируются цитаты и наблюдения.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 сочинению по литературе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08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Начните с чёткого тезиса, который прямо отвечает на тему. Он задаёт направление всему тексту и не должен быть слишком общим или расплывчатым.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124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Завершите сочинение выводом, который не повторяет вступление, а обобщает наблюдения. Логика, связность и точность формулировок здесь особенно важны.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316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Подберите два-три точных аргумента из произведения: эпизоды, поступки героев, детали и короткие цитаты. Важно показать, как каждый пример подтверждает мысль.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навыки развивает изучение литературы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текстом одновременно тренирует внимание к слову, умение слушать чужую позицию и способность строить собственное высказывание.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развивает не один навык, а целый комплекс: от чтения и анализа до культурной ориентированности и аргументированной речи.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требования к предметным результатам по литературе
</a:t>
            </a:r>
            <a:endParaRPr lang="en-US" sz="109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учит понимать человека и отвечать за свой выбор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классика соединяет мысль, чувство и гражданскую ответственность, поэтому её изучение остаётся важным для старшеклассника. Она помогает видеть сложность жизни и зрелее относиться к себе и другим.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2026-05-23T14:24:40Z</dcterms:created>
  <dcterms:modified xsi:type="dcterms:W3CDTF">2026-05-23T14:24:40Z</dcterms:modified>
</cp:coreProperties>
</file>