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Царство животные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животных разнообразен, они живут в воде, на суше и в воздухе.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животных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появились более 600 миллионов лет назад, освоив разные среды и образовав сложные формы жизни. Их эволюция привела к развитию органов и поведения.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животных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многоклеточные организмы без жёсткой клеточной стенки, что отличает их от растений и грибов.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дышит кислородом через специальные органы и питается готовыми органическими веществами.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активному движению позволяет животным искать пищу и избегать опасностей самостоятельно.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обладают способностью раздражаться, расти, развиваться и размножаться преимущественно половым путём.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Классификация: беспозвоночные и позвоночные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составляют около 95% видов, не имеют позвоночника и внутреннего скелета, например насекомые и моллюски.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позвоночным относят рыбы, земноводных, пресмыкающихся, птиц и млекопитающих с разнообразными адаптациями.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имеют внутренний скелет с позвоночником, обеспечивающий опору и защиту нервной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Удивительный мир беспозвоночных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образуют сложные колонии с распределением ролей, а пауки используют сеть для ловли добычи. Их механизмы защиты и добычи пищи очень разнообразны.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миниатюре: муравьи и пауки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имеют крепкие раковины для защиты, передвигаются с помощью мускулистого «брюшка» и обладают органами чувств, адаптированными к разнообразным средам.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моллюсков: улитки и их раковины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передвигаются с помощью пульсаций тела и обладают ядовитыми щупальцами для защиты и ловли пищи, сохраняя формы, неизменные миллионы лет.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— древние обитатели океанов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Пятиклассники позвоночных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делятся на пять классов: рыбы, земноводные, пресмыкающиеся, птицы и млекопитающие, каждый с уникальными чертами и местами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классов позвоночных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внутренний скелет и развитую нервную систему, птицы и млекопитающие способны поддерживать постоянную температуру тела.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скелета и нервной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5222" y="1145300"/>
            <a:ext cx="5913655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беспозвоночных и позвоночных животных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признаки, отличающие две группы животных.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отличаются сложной структурой скелета и нервной системы, что позволяет адаптироваться к разнообразным условиям.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класс, ФГОС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и адаптации животных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населяют болота, леса, пустыни, степи, реки и океаны, развивая особенности тела для условия каждого места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включают перепонки для плавания, толстый подкожный жир и поведенческие стратегии, позволяющие выживать в изменчивой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животных по средам обитания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обитает большинство видов благодаря разнообразию экосистем, тогда как вода и воздух предлагают специализированные условия.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предпочитает сушу, но специфические адаптации обеспечивают успех и в водных, и в воздушных средах.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штата Флорида, 2017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животных и угрозы их исчезновения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существует около 7,8 миллионов видов животных, с пиком разнообразия в тропических лесах и коралловых рифах. Эти экосистемы поддерживают уникальное многообразие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планеты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28% видов находятся под угрозой исчезновения из-за человеческой деятельности, таких как вырубка лесов, загрязнение и изменение климата, что нарушает естественные экосистемы.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животного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формы животных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отличаются огромным диапазоном размеров: от микроскопических клещей, длина которых не превышает 0,3 мм, до гигантов — синих китов длиной до 30 метров и массой около 180 тонн.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варьируются от мелких дафний до гигантских кальмаров. Среди позвоночных есть крошечные рыбы-паразиты и массивные африканские слоны, достигающие массы до 7 тонн.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животных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насчитывают около 34 000 видов и живут в морях и пресных водоёмах. Земноводные умеют дышать кожей и лёгкими. Рептилии покрыты чешуёй и откладывают яйца в различных средах.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земноводные и рептилии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около 10 000 видов, приспособлены к полёту с помощью крыльев и перьев. Млекопитающие кормят детёнышей молоком и обладают шерстью, что выделяет их среди других классов.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роли животных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животные, такие как кролики и олени, питаются растениями, являясь важным звеном в экосистеме. Они обеспечивают пищу для хищников и влияют на растительность.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включая волков и сов, регулируют численность других животных. Всеядные, например медведи и кабаны, разнообразят рацион, потребляя как растения, так и животную пищу.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поведение животных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активны днём, как белки и воробьи, другие — ночью, например ежи и совы. Сумеречные виды, такие как лоси и летучие мыши, проявляют активность на рассвете и закате.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используют маскировку или мимикрию для защиты. Например, хамелеоны меняют цвет, а бабочки-стеклянницы сливаются с окружением. Также наблюдается коллективная защита — пчёлы и муравьи объединяются в колонии.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путешествия животных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Журавли, ласточки и скворцы ежегодно преодолевают тысячи километров между зимовками и местами гнездования. Эти миграции обеспечивают выживание и размножение птиц в различных климатических условиях.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перелёты птиц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путешествуют между тёплыми и холодными поясами Мирового океана для размножения и кормления. Эти миграции важны для поддержания их жизненного цикла и экосистем.
</a:t>
            </a:r>
            <a:endParaRPr lang="en-US" sz="1198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миграции китов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антилопы совершают сезонные миграции, двигаясь вслед за дождями, чтобы найти свежие пастбища и воду. Это обеспечивает их питание и безопасность от хищников.
</a:t>
            </a:r>
            <a:endParaRPr lang="en-US" sz="118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перемещения антилоп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организация животных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как тигры и медведи, ведут одиночный образ жизни, охраняя территорию и самостоятельно добывая пищу. Они редко взаимодействуют с сородичами вне периода размножения.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животные организуются в пары или группы. Например, лебеди и волки живут в парах, а муравьи и стаи рыб формируют крупные сообщества с разными ролями и иерархией.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животных с окружающей средой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— пчёлы и бабочки — играют ключевую роль в размножении растений, обеспечивая сохранение биоразнообразия и производство пищи для многих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существуют взаимовыгодные отношения, например между клевером и шмелём, а также рыбы-чистильщики помогают крупным морским рыбам, поддерживая здоровье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выживанию и сезонные изменения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впадают в спячку, а суслики и бурундуки запасают пищу на зиму, тем самым обеспечивая выживание в условиях холодного сезона и дефицита кормов.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меняют окраску и густоту шерсти — например, беляки становятся белыми для маскировки в снегу, что помогает избежать хищников и сохранить тепло.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животных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ДНК-анализа позволило определить точные родственные связи между животными, помогая учёным пересмотреть классификацию и узнать о происхождении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раскрывает скрытые связи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спутниковых меток учёные наблюдают за перемещениями животных в реальном времени, что даёт ценную информацию о маршрутах миграций и изменениях в поведении.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метки отслеживают миграции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будущее царства животных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поддерживают баланс экосистем и обогащают природу. Их охрана критична для сохранения разнообразия жизни и устойчивого будущего планеты.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2026-05-09T15:38:19Z</dcterms:created>
  <dcterms:modified xsi:type="dcterms:W3CDTF">2026-05-09T15:38:19Z</dcterms:modified>
</cp:coreProperties>
</file>