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культуры древних египтян и ключевые темы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религию, искусство, архитектуру и влияние древнеегипетской цивилизации на мир.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природные особенности Древнего Египта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существовал вдоль реки Нил с около 3000 года до н.э. Его уникальные природные условия — плодородные земли и регулярные разливы Нила — обеспечили основу для развития одной из первых цивилизаций. Природа защищала страну и способствовала развитию земледелия и ремесел.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верования и мифология Египта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богов с важными функциями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египетской религии насчитывалось свыше 200 богов, каждый отвечал за свой аспект жизни или природы. Люди обращались к ним с молитвами и обрядами, чтобы обеспечить благополучие и защиту.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загробный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верили в жизнь после смерти, поэтому развили сложные ритуалы мумификации. Мумии и гробницы защищали души и помогали подготовиться к вечности.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Мифы, объясняющие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Мифологические истории объясняли причины ежегодных разливов Нила и смены сезонов. Через сказания люди понимали порядок мироздания и свое место в нем.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их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Богов изображали на статуях, амулетах и росписях. Их символы использовали для оберегов и ритуалов, помогая верующим получить защиту и удачу.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важнейших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 — бог солнца и создатель, Осирис — властелин мертвых, Исида — покровительница материнства, Гор — защитник неба и фараонов. Эти боги играли ключевую роль в религиозной жизни.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и символы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святым и считался посредником между людьми и богами. Он контролировал государство, армию и закон, олицетворял власть и божественное начало.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и его значение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фараона мумифицировали и считали божеством. Власть передавалась по наследству, укрепляя стабильность и порядок в обществе.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05343"/>
            <a:ext cx="193800" cy="172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4988" y="1588126"/>
            <a:ext cx="181125" cy="20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118331"/>
            <a:ext cx="193800" cy="1550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4764" y="1588127"/>
            <a:ext cx="181125" cy="20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Египта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Высший правитель и бог на земле, управлял страной и богами одновременно.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религиозных знаний, отвечали за обряды и связь с богами.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 крестьяне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рабочая сила — производили товары и занимались земледелием.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Выполняли тяжелый труд, но имели возможность освободиться от рабства.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Обеспечивали управление, вели учет и сохраняли знания в письменной форме.
</a:t>
            </a:r>
            <a:endParaRPr lang="en-US" sz="8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письменности в Древнем Египте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— таинственные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создали более 700 иероглифов, которые означали предметы, действия и звуки. Эти знаки украшали храмы и памятники, рассказывали истории и законы.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и инструменты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Писали специальными кистями из тростника на папирусе — бумажном материале из растения. Чернила делались из растительных и минеральных красок.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Демотическое и иератическое письмо использовались для повседневных записей и документов, облегчая связь между людьми и властью.
</a:t>
            </a:r>
            <a:endParaRPr lang="en-US" sz="10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древних египтян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Ахет — сезон разливов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Продолжался примерно с июля по октябрь; разливы Нила наполняли реки и поля питательным илом.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Перет — посевной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ноября до февраля египтяне сеяли семена и ухаживали за посевами, используя воду от разливов.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Шему — сезон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— июнь — сбор урожая и подготовка почвы к следующему циклу земледелия.
</a:t>
            </a:r>
            <a:endParaRPr lang="en-US" sz="10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обеспечивал пресной водой, орошал поля, позволяя земледельцам выращивать важные культуры для питания и торговли.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служила транспортным путём, связывая поселения и способствуя развитию городов, храмов и культурных центров вдоль берегов.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Нила для цивилизации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 в Египте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было доступно главным образом детям знати и будущим писцам, начиная с возраста 6-7 лет.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 проходила в храмах, где обучали письму, математике и религиозным традициям.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принадлежности — тростниковая палочка, чернильница и известняковые таблички для заметок.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учителей были жрецами, которые передавали знания устно и через практику.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декоративные ремёсла в Древнем Египте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Канонические правила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мастера строго следовали канонам при изображении фигур, уделяя внимание пропорциям и символике. Фараоны и боги всегда предавались особому почитанию через художественные образы.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Многоцветные настенные росписи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росписи в гробницах и храмах создавались из минеральных красителей. Эти работы отражали мифологические сюжеты и повседневную жизнь, сохраняя дух эпохи на тысячелетия.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статуэток, амулетов, расписных саркофагов и ювелирных украшений было важной частью культуры. Мастера создавали сложные рельефы, придавая изделиям как красоту, так и символическое значение.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архитектуры Древнего Египта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пирамид Гизы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Хеопса, Хефрена и Микерина — величайшие архитектурные достижения, требовавшие точных расчетов и трудовых ресурсов. Они служили усыпальницами для фараонов и символами вечности.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Луксора и Карнака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поражают размерами и величием колонн, украшенных барельефами с религиозными сюжетами. Они были центрами религиозной жизни и культурными сердцами долины Нила.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инновации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перевозки крупных каменных блоков использовали сложные системы рычагов и катков. Разрабатывались также гробницы в скалах, что требовало мастерства и инженерной мысли.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танцы в культуре Древнего Египта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сопровождала религиозные обряды, семейные праздники и общественные гуляния, создавая особую атмосферу и приобщая людей к божественному началу.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включали арфу, лиру и флейту, а также систр и бубен — символы радости и защиты от злых духов.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выполнялись как группами, так и целым обществом, часто являясь подношениями богам и частью церемониальных ритуалов.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создали солнечный календарь из 365 дней, что помогало точно планировать сельскохозяйственные работы и праздники по сезонам.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знала методы лечения ран и зубной боли, а ирригационные системы эффективно распределяли воду, улучшая урожайность и поддерживая жизнь на засушливых землях.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достижения и технологии Древнего Египта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и новинки в культуре Египта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 стал первым материалом для письма, позволившим архивировать знания и вести документацию, что сыграло ключевую роль в развитии цивилизации.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Косметика, парики и зубная паста были повседневными атрибутами, подчеркивающими статус и заботу о здоровье и красоте у древних египтян.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бальзамирования с применением соли и масел обеспечивали долговечность тел, сохраняя память о фараонах и знатных личностях.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7479" y="0"/>
            <a:ext cx="473664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кулинарные традиции древних египтян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60500" y="2524642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основывался на злаках, овощах и рыбе, из которых готовили хлеб, супы и лепёшки, обеспечивая сбалансированное питание для всех слоёв общества.
</a:t>
            </a:r>
            <a:endParaRPr lang="en-US" sz="957" dirty="0"/>
          </a:p>
        </p:txBody>
      </p:sp>
      <p:sp>
        <p:nvSpPr>
          <p:cNvPr id="8" name="Text 3"/>
          <p:cNvSpPr txBox="1"/>
          <p:nvPr/>
        </p:nvSpPr>
        <p:spPr>
          <a:xfrm>
            <a:off x="460500" y="3715327"/>
            <a:ext cx="3679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Пиво было любимым напитком, а сладости из меда и фиников подавались на праздниках, отражая значение празднования и благодарности за урожай.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4075" y="1675625"/>
            <a:ext cx="2167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704625"/>
            <a:ext cx="324900" cy="28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7958" y="1675625"/>
            <a:ext cx="30345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игры и досуг египетских детей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Куклы из дерева и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играли фигурками, изготовленными вручную, что развивало моторику и воображение, а также помогало усваивать социальные роли.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Гонки на миниатюрных лодках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лодочки устраивали соревнования по воде, учились управлению и сотрудничеству, что моделировало взрослые умения.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мячом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 способствовали физическому развитию и социальному взаимодействию среди детей всех слоёв общества.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Настольная игра сенет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старейших игр, сенет развивала стратегическое мышление и имела глубокое религиозное символическое значение.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культуры Египта на другие цивилизации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достижения, включая пирамиды и храмовые комплексы, послужили образцами для греческой и римской архитектуры.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представления о жизни после смерти и загробном мире вдохновляли мифы и обряды в античных культурах.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обработки металлов и камня, а также использование письменности, оказали значительное влияние на технологическое развитие соседних народов.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архитекторы продолжают вдохновляться египетскими формами, вводя мотивы в дизайн зданий и декоративных элементов.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Сохранившиеся памятники культуры Древнего Египта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Гизы — символ вечности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грандиозные сооружения остаются одним из крупнейших чудес древнего мира, сохранившись почти в первозданном виде и привлекая миллионы туристов и исследователей.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Абу-Симбел — архитектурное чудо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храмы с монументальными статуями фараонов были высечены прямо в скалах, служили религиозными центрами и демонстрировали политическую мощь Египта.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 артефакты в музеях мира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Фрески, украшения и мумии, найденные археологами, хранятся в музее и продолжают раскрывать загадки древней цивилизации, отмеченной в списке Всемирного наследия ЮНЕСКО.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Древнего Египта — уроки истории и культуры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Древнеегипетская культура объединяет религию, науку и искусство, демонстрируя уникальные достижения и традиции, которые продолжают оказывать влияние и вдохновлять современность.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2026-05-10T12:25:42Z</dcterms:created>
  <dcterms:modified xsi:type="dcterms:W3CDTF">2026-05-10T12:25:42Z</dcterms:modified>
</cp:coreProperties>
</file>