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 пространство азиатской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ресурсы и путь между Европой и Азией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 — не только горы, но и важный природно-исторический район. Он соединяет разные части страны и показывает, как рельеф влияет на жизнь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граница и мост между частями страны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на карте России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горная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России Урал выглядит как вытянутая горная полоса, которая проходит с севера на юг. Именно поэтому его удобно рассматривать как ось больших природных различий.
</a:t>
            </a:r>
            <a:endParaRPr lang="en-US" sz="965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одной стороны хребта расположена европейская часть страны, с другой — азиатская. Но люди, дороги и города не останавливаются у этой линии, а продолжают связывать территории.
</a:t>
            </a:r>
            <a:endParaRPr lang="en-US" sz="954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Урал трудно понять только как рубеж. Он одновременно разделяет пространства и помогает им взаимодействовать, поэтому его роль шире, чем у обычной границы.
</a:t>
            </a:r>
            <a:endParaRPr lang="en-US" sz="10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Урал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окраина
</a:t>
            </a:r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северная граница Урала начинается у побережья Карского моря. Отсюда горная система тянется далеко на юг, постепенно меняя высоты, природу и хозяйственное освоение.
</a:t>
            </a:r>
            <a:endParaRPr lang="en-US" sz="1275" dirty="0"/>
          </a:p>
        </p:txBody>
      </p:sp>
      <p:sp>
        <p:nvSpPr>
          <p:cNvPr id="9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территории
</a:t>
            </a:r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Восточнее и западнее расположены крупные соседние районы: Поволжье, Западная Сибирь, Прикамье и Оренбуржье. Такое положение делает Урал важным переходным пространством.
</a:t>
            </a:r>
            <a:endParaRPr lang="en-US" sz="1266" dirty="0"/>
          </a:p>
        </p:txBody>
      </p:sp>
      <p:sp>
        <p:nvSpPr>
          <p:cNvPr id="10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связей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Урал проходят связи между разными частями страны. Здесь сходятся природные пути, транспортные направления и исторически сложившиеся центры расселения.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климатическая граница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хребет задерживает влажные воздушные массы, и они дольше остаются на западных склонах. Поэтому здесь чаще бывают осадки и мягче выражены сухие периоды.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хребтом воздух становится суше и континентальнее. Восточные районы сильнее чувствуют резкие перепады температуры, потому что горы ослабляют влияние западных потоков.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различий в увлажнении и температуре по обе стороны Урала складываются разные природные условия. Это отражается и в расселении людей, и в видах хозяйства.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Урала простыми словами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состоит не только из высоких горных вершин. Здесь встречаются увалы, плато, низкие цепи и волнистые возвышенности, поэтому рельеф кажется очень разнообразным.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вершина
</a:t>
            </a:r>
            <a:pPr algn="l" indent="0" marL="0">
              <a:lnSpc>
                <a:spcPct val="15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точка Урала — гора Народная. Её высота составляет около 1895 метров, и это хорошо показывает, что Урал не относится к очень высоким горам.
</a:t>
            </a:r>
            <a:endParaRPr lang="en-US" sz="934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выше
</a:t>
            </a:r>
            <a:pPr algn="l" indent="0" marL="0">
              <a:lnSpc>
                <a:spcPct val="15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Урал обычно более суровый и высокий. Здесь сильнее выражены горные формы, а природа дольше сохраняет черты северных территорий.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мягче
</a:t>
            </a:r>
            <a:pPr algn="l" indent="0" marL="0">
              <a:lnSpc>
                <a:spcPct val="15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Урал мягче по очертаниям. Горы здесь ниже, а переход к равнинам заметнее, поэтому ландшафт выглядит более открытым и плавным.
</a:t>
            </a:r>
            <a:endParaRPr lang="en-US" sz="1012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
</a:t>
            </a:r>
            <a:pPr algn="l" indent="0" marL="0">
              <a:lnSpc>
                <a:spcPct val="15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 влияет на дороги, реки, поселения и использование природных ресурсов. Именно поэтому карту Урала невозможно читать только как карту гор.
</a:t>
            </a:r>
            <a:endParaRPr lang="en-US" sz="8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Урала и их направление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с разных сторон хребта уходит в разные речные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Урала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на Урале разная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климата особенно заметны при движении с севера на юг и при переходе через хребет. Это влияет на длительность зимы и количество осадков.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холоднее, южные теплее, а западные склоны влажнее восточных. Так рельеф усиливает климатические различия внутри Урала.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Урала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тайга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Урала преобладает тайга. Здесь много хвойных деревьев, а густые леса лучше сохраняются в прохладном и более влажном климате.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лесостепи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леса становятся реже, и появляются лесостепные пространства. Они сочетают участки деревьев, луга и открытые территории, удобные для земледелия.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заметнее степные черты: меньше леса, больше трав и ровных участков. Это уже совсем иной природный облик Урала.
</a:t>
            </a:r>
            <a:endParaRPr lang="en-US" sz="10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природные зоны меняются очень заметно: от таёжных лесов к степям, и вместе с ними меняется животный и растительный мир.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Урала особенно хорошо видны при движении с севера на юг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Урала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полезные ископаемые Урала и их хозяйственное значение.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хозяйственного развития Урала составили рудные богатства; топливо и драгоценные ресурсы дополнили промышленную специализацию региона.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географическим материалам о природных ресурсах Урала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богатства недр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промышленности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условий, сырья и размещения предприятий на Урале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опоры региона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Екатеринбург, Челябинск и Пермь стали крупными центрами управления, науки и промышленности. В них сосредоточены вузы, исследовательские организации, заводы и важные транспортные узлы региона.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между собой
</a:t>
            </a:r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 Урала образует цепочку взаимосвязанных центров. Одни города дают сырьё и продукцию, другие — кадры, науку и перевозки, поэтому регион работает как единая система.
</a:t>
            </a:r>
            <a:endParaRPr lang="en-US" sz="1197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города
</a:t>
            </a:r>
            <a:pPr algn="l" indent="0" marL="0">
              <a:lnSpc>
                <a:spcPct val="150000"/>
              </a:lnSpc>
              <a:buNone/>
            </a:pPr>
            <a:r>
              <a:rPr lang="en-US" sz="9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 и Нижний Тагил особенно связаны с металлургией и машиностроением. Их развитие показывают, как добыча руды и выпуск техники определяют жизнь целых городов.
</a:t>
            </a:r>
            <a:endParaRPr lang="en-US" sz="962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Уфа соединяет промышленную роль с образовательной и культурной. Здесь развиты нефтехимия, транспорт, сфера услуг и подготовка специалистов для всего Южного Урала.
</a:t>
            </a:r>
            <a:endParaRPr lang="en-US" sz="10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Русские, башкиры и татары составляют значительную часть населения Урала. Их языки, семейные обычаи и праздники заметны в повседневной жизни городов и сёл.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Коми-пермяки и удмурты сохраняют свои традиции в одежде, устном творчестве, календарных обрядах и местных названиях. Это делает культурную карту Урала особенно разнообразной.
</a:t>
            </a:r>
            <a:endParaRPr lang="en-US" sz="1406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Уральская кухня вобрала блюда степных и лесных районов: мясные, мучные и молочные продукты, выпечку, рыбу. Во многих семьях бережно хранят старинные рецепты.
</a:t>
            </a:r>
            <a:endParaRPr lang="en-US" sz="1428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праздники соединяют разные культуры: резьба по дереву, ткачество, ярмарки, народные песни и танцы. Именно так Урал показывает себя как пространство встречи традиций.
</a:t>
            </a:r>
            <a:endParaRPr lang="en-US" sz="1406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многонационального Урала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освоения Урала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освоение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поселенцы осваивали края реками и лесными тропами. Они искали металл, занимались охотой, солеварением и простыми ремёслами, постепенно знакомясь с богатствами Урала.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Рудники и заводы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XVII–XVIII веках появляются рудники и первые заводы. Вокруг них формируются рабочие поселения, а добыча металлов становится основой нового хозяйственного уклада.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развивается горнозаводская культура. Строятся предприятия, дороги и посёлки, растёт число мастеров, инженеров и рабочих, связанных с металлургией и обработкой металла.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промышленный район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Урал превращается в важный экономический район страны. Его города и заводы всё сильнее влияют на торговлю, транспорт и расселение населения.
</a:t>
            </a:r>
            <a:endParaRPr lang="en-US" sz="12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 XX веке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1920–1930-е годы Урал стал одной из главных площадок индустриализации. Здесь строили новые заводы, расширяли добычу руды и создавали крупные производственные комплексы.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заводов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в регион эвакуировали предприятия и специалистов из западных районов страны. Это быстро усилило промышленность и помогло сохранить выпуск важной продукции.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промышленный потенциал не исчез, а стал основой дальнейшего роста. Урал закрепил за собой роль надёжного тыла и крупного индустриального района.
</a:t>
            </a:r>
            <a:endParaRPr lang="en-US" sz="904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для 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предприятия производили металл, боеприпасы, танки и другую технику. Работа шла в тяжёлых условиях, но регион обеспечивал фронт всем необходимым.
</a:t>
            </a:r>
            <a:endParaRPr lang="en-US" sz="9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современной экономики Урала показывает сочетание старых промышленных традиций и новых направлений развития.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Урала держится на переработке сырья, выпуске промышленной продукции и работе крупных транспортных узлов, которые связывают предприятия и рынки.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географическим материалам об экономике Урала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отрасли Урала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Пути, которые соединяют страну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направления Урала как коридора между частями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Урала под защитой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предприятий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промышленные предприятия Урала дают выбросы в воздух, поэтому в городах особенно важны очистные системы, контроль за производством и переход к более чистым технологиям.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
</a:t>
            </a:r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действуют заповедники, национальные парки и программы по переработке отходов. Они помогают сохранять редкие виды, леса и чистые участки природы.
</a:t>
            </a:r>
            <a:endParaRPr lang="en-US" sz="114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проблемы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страдают от сточных вод и промышленного загрязнения. Это влияет на качество питьевой воды, поэтому очистка и постоянный мониторинг здесь особенно необходимы.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природу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добыча полезных ископаемых изменяют природные ландшафты. Чтобы сохранить равновесие, нужны восстановление лесов и аккуратное использование земель.
</a:t>
            </a:r>
            <a:endParaRPr lang="en-US" sz="8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важен сразу по нескольким причинам: он соединяет Европу и Азию, влияет на природу, даёт стране богатые ресурсы, развивает промышленность и сохраняет яркое культурное разнообразие.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 — часть, без которой трудно представить Россию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2026-07-26T23:33:57Z</dcterms:created>
  <dcterms:modified xsi:type="dcterms:W3CDTF">2026-07-26T23:33:57Z</dcterms:modified>
</cp:coreProperties>
</file>