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Мөнәсәбәт белдерүче кушымчалар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аффиксы связывают слова в татарской речи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аффиксы важны в татарском языке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татарском языке связь слов часто передают аффиксы, а не предлоги. Они показывают принадлежность, место и направление, поэтому помогают читать, писать и говорить точно.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мөнәсәбәт белдерүче кушымчалар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аффиксы, которые присоединяются к основе слова и выражают его связь с другими словами в предложении. Они меняют форму слова, но сохраняют его основной смысл.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показать, кому принадлежит предмет, где он находится и куда направлено действие. Поэтому такие формы особенно важны для точного понимания текста.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татарском языке это видно на простых примерах: китап — китабым, мәктәп — мәктәптә, авыл — авылга. Одна основа получает разные значения в зависимости от аффикса.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аффиксов отношения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аффиксов отвечает за свою связь в речи.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аффиксов различаются по смыслу, но вместе они помогают точно строить высказывание.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материалу урока татарского языка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аффиксы и значение принадлежности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которые показывают владельца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аффиксы отвечают на вопрос, кому принадлежит предмет. Они присоединяются к слову и сразу делают значение более точным и понятным.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речи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пятиклассника часто встречаются формы дәфтәрем, дустың, укытучыбыз, китаплары. Такие слова легко узнаются в повседневных заданиях, рассказах и диалогах.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аффиксы встречаются чаще в учебных примерах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формы связаны с повседневными предметами и местом действия.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текстах чаще нужны аффиксы принадлежности и места, потому что они напрямую связаны с речью школьника.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набор из 40 учебных примеров для анализа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274" y="1429640"/>
            <a:ext cx="346050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аффиксы как связь слов в предложении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словосочетании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-ның/-нең показывает принадлежность или связь между словами. Пример укытучының помогает точно определить, к кому относится предмет или признак.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аффиксы делают предложение яснее и короче. Благодаря им смысл читается быстрее, а грамматическая роль слова определяется без догадок.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-да/-дә и -та/-тә показывают, где находится предмет. В словах мәктәптә и өйдә они называют место действия без дополнительных слов.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действия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-ны/-не помогают увидеть, на что направлено действие. В примере китапны сразу понятно, какой предмет является объектом.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нужный аффикс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формы по смыслу слова и особенностям основы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 готовых форм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менять значение в зависимости от аффикса.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 меняет не только форму слова, но и его роль в предложении.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«Мөнәсәбәт белдерүче кушымчалар»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зависит от того, твёрдая или мягкая основа у слова. Это помогает не смешивать варианты и писать грамотно.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основы определяют выбор вариантов аффикса.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гармонии гласных в татарском языке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и мягкая основа в примерах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форм с мягкой основой чаще слышится вариант с е, ә или и, а у твёрдой — с а, ы или 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окончания зависит от звучания основы: это помогает быстро подобрать правильную форму без лишних ошибок.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«Мөнәсәбәт белдерүче кушымчалар».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окончания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похожие формы, когда основа слова требует другого варианта окончания. Особенно это заметно в формах места и принадлежности. Ошибка возникает, если не учитывать мягкость или твёрдость слова.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неточности, нужно медленно прочитать слово и сравнить его с образцом. Если основа мягкая, выбирают мягкий вариант окончания; если твёрдая — твёрдый. Так легче заметить неверную форму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03" y="1784025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228" y="1784025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865" y="1784025"/>
            <a:ext cx="414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аффиксы помогают понимать текст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принадлежит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Аффиксы показывают, чей это предмет или кто связан с действием. Благодаря этому в предложении сразу ясно, о ком или о чём идёт речь, даже если слов немного.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направлено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Направительные формы отвечают на вопрос движения. Они показывают, куда идёт человек или предмет, и помогают увидеть связь между словами в задании, рассказе или упражнении.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места уточняют, в каком месте расположен предмет или происходит действие. Это делает короткое высказывание точным и помогает лучше понимать учебный текст без лишних пояснений.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значения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сохраняется, но окончание меняет грамматическую роль слова в предложении.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напрямую связана со значением: аффикс помогает понять, чей это предмет, где он и куда направлен.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«Мөнәсәбәт белдерүче кушымчалар».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учебных примеров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окончание помогает понять значение слова в предложении.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в разных формах выполняет разные функции: принадлежность, место или направление.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«Мөнәсәбәт белдерүче кушымчалар».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правильную форму слова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нужный аффикс без ошибок.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аффиксы работают в предложении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Аффиксы помогают связать слова так, чтобы в предложении сразу было понятно, кто действует, что принадлежит кому и где происходит событие. Это делает высказывание точным и связным.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такие формы помогают быстрее находить нужную информацию. Ученик сразу видит, где предмет, куда он направлен и с кем связан по смыслу.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стоят рядом с другими грамматическими формами и уточняют смысл без дополнительных слов. Благодаря этому предложение становится короче, но остаётся понятным для читателя или слушателя.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правильно использовать аффиксы, речь звучит грамотнее и аккуратнее. Это особенно важно при чтении, пересказе и выполнении письменных заданий по родному языку.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аффиксов по функции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 условном наборе учебных примеров из коротких текстов и упражнений.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заданиях встречаются формы места и направления, потому что они особенно нужны для описания действий и предметов.
</a:t>
            </a:r>
            <a:endParaRPr lang="en-US" sz="157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набор из 40 учебных примеров по 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теме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Мөнәсәбәт белдерүче кушымчалар показывают связь слов и помогают понять, кому принадлежит предмет, где он находится и куда направлено действие. Это основа точного смысла в 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встречаются притяжательные, падежные, направительные и сравнительные формы. Они часто повторяются в упражнениях, поэтому их полезно узнавать в тексте с первого взгляда.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подбирают по значению и по звучанию основы: твёрдой или мягкой. Поэтому важно не только знать правило, но и внимательно читать само слово.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Аффиксы делают речь точной и понятной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правильно использовать аффиксы отношения, речь становится ясной, грамотной и выразительной. Они помогают точно показать связь слов и лучше понимать смысл текста.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2026-05-21T14:33:53Z</dcterms:created>
  <dcterms:modified xsi:type="dcterms:W3CDTF">2026-05-21T14:33:53Z</dcterms:modified>
</cp:coreProperties>
</file>