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модель зависимости между величинами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помогает описывать цену, путь, время и другие ситуации с постоянным изменением. Она показывает, как начальное значение и каждый шаг влияют на результат, а график делает зависимость наглядной и понятной.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линейная функция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формулы линейной функции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Линейную функцию записывают в виде y = kx + b. Эта формула сразу показывает, что значение y зависит от x по простому правилу, где участвуют два числа: k и b.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коэффициента k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k стоит при x и определяет, как быстро меняется функция. Если k положительное, значения y растут; если отрицательное, они уменьшаются при увеличении x.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числа b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b называют свободным членом. Оно показывает значение функции при x = 0 и задаёт точку, в которой график пересекает ось y.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 = 0, получается y = kx, и прямая проходит через начало координат. Если k = 0, то y = b, а график становится горизонтальной прямой.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463395"/>
            <a:ext cx="4037700" cy="967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каждый коэффициент влияет на вид и положение прямой.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задаёт направление и крутизну, а b определяет, где прямая пересекает ось y.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линейной функции y = kx + b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коэффициенты k и b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линейной функции на координатной плоскости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по x и y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увеличивается на 1, то y увеличивается на 2. Это помогает заметить правило изменения значений без долгих вычислений и проверить правильность построения.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строятся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y = 2x + 1 удобно взять точки (0; 1), (1; 3) и (2; 5). По ним легко увидеть, как строится прямая на плоскости.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показывает зависимость между переменными в виде линии. По графику сразу видно, где функция растёт, а где принимает нужные значения.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шкале видно, как меняется наклон прямой при разных значениях k и одинаковых x.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k, тем круче прямая; знак k определяет, растёт функция или убывает.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формулам y = kx при x = -2, -1, 0, 1, 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k влияет на наклон прямой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линейной функции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не равно нулю, функция принимает любые значения y. Когда k = 0, все значения одинаковы, и получается постоянная функция с горизонтальным графиком.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определена при любом значении x. Это значит, что для неё можно подставлять любые числа и получать соответствующие значения y без ограничений.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линейной функции всегда является прямой линией. Именно поэтому такие функции удобно изображать на координатной плоскости и сравнивать между собой.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положительном k функция возрастает, при отрицательном — убывает. Если k равно нулю, значение y не меняется при любом x, поэтому линия идёт ровно.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по формуле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линейной функции y = kx + b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при подстановке x = 4 в формулу y = 3x — 2.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числа вместо x помогает сразу найти значение функции, проверить таблицу и убедиться, что точка действительно лежит на графике.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по формуле y = 3x — 2 при x = 4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373063"/>
            <a:ext cx="6783000" cy="16259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нескольким значениям x найти точки двух прямых.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построения прямой достаточно двух точек, а дополнительные точки помогают проверить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формулам двух линейных функций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для построения двух линейных функций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значения x позволяют увидеть, как по-разному ведут себя графики при изменении коэффициента k.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k даёт рост, отрицательный — спад, а k = 0 сохраняет постоянное значение y.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формулам линейных функций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возрастающих, убывающих и постоянных функций
</a:t>
            </a:r>
            <a:endParaRPr lang="en-US" sz="223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Такси: старт и тариф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поездки удобно описывать линейной функцией: есть начальная сумма за посадку и добавка за каждый километр. Чем дальше едет пассажир, тем предсказуемее растёт цена. Такая модель помогает заранее оценить итог без сложных вычислений.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 часам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оплата зависит от времени, сумма увеличивается на одинаковую величину за каждый час. Если известна почасовая ставка и начальное значение, можно быстро найти заработок за любое количество часов. Это типичный пример линейной зависимости.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с постоянной скоростью пройденный путь увеличивается одинаково за равные промежутки времени. Если машина едет без остановок, расстояние зависит от времени по прямой. Поэтому такие задачи часто решают с помощью формулы линейной функции.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в реальных ситуациях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функции и пересечения с осями координат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осью y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оси y имеет вид (0; b), потому что здесь x равен нулю. По этой точке сразу видно, с какого значения начинается график линейной функции.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функции — это значение x, при котором значение y становится равным нулю. Чтобы его найти, в формуле подставляют y = 0 и решают полученное уравнение.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точки помогают быстро построить прямую и проверить правильность вычислений. Если они найдены верно, положение графика на координатной плоскости становится понятным и точным.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осью x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пересечение с осью x, ищут значение x при y = 0. Для функции y = 2x — 6 получаем x = 3, значит точка пересечения — (3; 0).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формулы, коэффициенты и поведение графиков трёх простых функций.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k определяет направление прямой, а число b показывает её пересечение с осью y.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формулам линейных функций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линейных функций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задачу на линейную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задачами на цену, время, путь и количество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легко заметить, что при каждом шаге по x значение y меняется на ту же величину.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простейший пример линейной функции: k = 1 задаёт одинаковый прирост, а b = 1 — начальное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значений функции y = x + 1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для функции y = x + 1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364608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02" y="1364608"/>
            <a:ext cx="206179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364608"/>
            <a:ext cx="235634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851" y="3561139"/>
            <a:ext cx="205896" cy="2058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13488" y="3561139"/>
            <a:ext cx="154422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линейной функцией
</a:t>
            </a:r>
            <a:endParaRPr lang="en-US" sz="2773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k и b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коэффициент при x принимают за свободный член. Из-за этого неверно определяют наклон и ошибаются при построении графика.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Теряют знак минус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забывают отрицательный знак в формуле или при вычислениях. Такая неточность полностью меняет поведение функции и положение прямой.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ищут точку x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пересечение с осью x, нужно приравнять y к нулю. Если перепутать порядок действий, получится неправильная точка.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Строят по одной точке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не задаёт прямую. Для построения нужны как минимум две точки, а несколько вычисленных значений помогают сразу заметить ошибку.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при подстановке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вычислении значения функции важно аккуратно заменять x заданным числом. Проверка по нескольким значениям быстро показывает, где допущена неточность.
</a:t>
            </a:r>
            <a:endParaRPr lang="en-US" sz="12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86175"/>
            <a:ext cx="3803400" cy="28785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функция в разных масштабах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63725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осей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изменить деления на осях, расстояние между точками на рисунке будет выглядеть иначе. Однако сама формула функции при этом не меняется.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456296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от наклона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чертеже прямая может казаться более крутой, а на другом — более пологой. Это связано только с изображением, а не с самой зависимостью.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9775" y="3648874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k и b остаются одинаковыми в любом масштабе. Поэтому для анализа функции важно смотреть на формулу и координаты точек, а не только на внешний вид графика.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53" y="1124025"/>
            <a:ext cx="532959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напоминает, как связаны формула, коэффициенты и важные точки графика.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записи помогают быстро находить нуль функции, точку пересечения с осью y и понимать поведение прямой.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линейной функции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формулы и признаки линейной функции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описывает простые и понятные зависимости: сколько изменится величина при каждом шаге. Умение читать формулу, строить график и находить нули функции помогает уверенно решать задачи и замечать математику в жизни.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2026-05-29T22:19:03Z</dcterms:created>
  <dcterms:modified xsi:type="dcterms:W3CDTF">2026-05-29T22:19:03Z</dcterms:modified>
</cp:coreProperties>
</file>