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помогают сохранить жизнь и здоровье во время стихии.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от последствий ураганов и бурь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буря становится опасной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 только ветер, но и ливни, плохая видимость, обрывы проводов, затопление улиц и штормовой нагон воды у побережья.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56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12188"/>
            <a:ext cx="428400" cy="38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5875" y="1709690"/>
            <a:ext cx="428400" cy="38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получают ушибы, порезы и более серьёзные травмы из-за падающих предметов, осколков стекла, скользких покрытий и участков, скрытых водой.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людей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стихии нередко пропадают свет, связь и вода, а общественный транспорт работает с перебоями. Это затрудняет помощь людям и восстановление привычной жизни.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в жизнеобеспечении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ломаются ветки и падают целые деревья, что перекрывает проходы и создаёт дополнительную опасность для пешеходов, машин и линий электропередачи.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деревьев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бури усложняется движение транспорта: дороги становятся скользкими, видимость падает, а затопленные участки делают поездки опасными и непредсказуемыми.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транспорта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домов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ломает крыши, выбивает окна, повреждает балконы, заборы и хозяйственные постройки. Особенно уязвимы старые и плохо укреплённые здания.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для людей и зданий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переждать сильный ветер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находиться в комнате без окон, внутреннем коридоре, подвале или специально оборудованном укрытии. Такие места защищают от стекла и летящих предметов.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подготовить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укрытии держат фонарь, воду, аптечку и заряженный телефон. Не стоит оставаться рядом с окнами, стеклянными дверями и лёгкими перегородками.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повреждения встречаются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наиболее заметные последствия сильного ветра и ливней для города и жилья.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деревья и электросети, поэтому именно защита дома и готовность к отключениям особенно важны.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ОБЗР, условные данные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Метеослужбы анализируют скорость ветра, давление, облачность и спутниковые данные, чтобы заранее заметить приближение опасной погоды и передать сигнал о возможном ухудшении.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Штормовое предупреждение означает, что опасность уже близко и нужно немедленно готовиться: проверить дом, собрать вещи и следить только за официальными сообщениями.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распознаются предупреждения о буре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объявлена эвакуация, опасную зону нужно покинуть без промедления. Информацию следует слушать по телевидению, радио, на официальных сайтах и в сообщениях спасателей.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предупреждения
</a:t>
            </a:r>
            <a:endParaRPr lang="en-US" sz="278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получении официального сообщения о буре или урагане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тревожный набор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помочь семье спокойно прожить не меньше 72 часов без магазинов, транспорта и устойчивой связи.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— вода, базовая помощь и освещение; набор должен быть готов заранее и быть доступным каждому члену семьи.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служб гражданской обороны и спасателей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Уберите с балкона, двора и подоконников лёгкие предметы: их может унести ветром или ударить ими по окнам, машинам и людям.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окна, двери и крышу, а при возможности защитите стекла ставнями или прочными щитами. Это снижает риск разбитых окон и сквозняков.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 к сильному ветру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фонари, воду и нужные вещи заранее. Тогда при ухудшении погоды не придётся искать их в спешке и рисковать безопасностью.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Очистите водостоки и заранее зарядите телефоны, чтобы вода не скапливалась у дома, а связь и свет не подвели в самый трудный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школе и дома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нужно слушать взрослых и перейти во внутренний коридор, класс без окон или другое безопасное помещение. Нельзя самовольно уходить или прятаться в лифте.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следует держаться подальше от окон, балконов и стеклянных дверей, не выходить смотреть на бурю и не пользоваться лифтом при перебоях с электричеством.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приносят ураганы и бури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часто создают ветер и вода, но опасны и разрушения вокруг дома, а также нарушение обычного уклада жизни.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ветер и осадки, тем выше вероятность травм, затоплений и сбоев. Психологическая готовность тоже влияет на безопасность.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ОБЗР и памяткам МЧС России; дата не требуется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эвакуация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нужна, если есть риск затопления, разрушения домов или штормового нагона воды, а также когда власти официально требуют покинуть опасную зону.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Домашних животных берут с собой или передают взрослым, которые смогут о них позаботиться; во время движения важно строго следовать указаниям спасателей и не возвращаться домой раньше времени.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семья заранее уточняет место встречи, основной и запасной маршрут, а также берёт документы, воду, лекарства, тёплую одежду и нужные вещи для детей.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повышают опасность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во время бури особенно опасны и к чему они могут привести.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тяжёлых последствий возникает не из-за самой стихии, а из-за нарушения простых правил и поспешных решений.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безопасности при ураганах и бурях; дата не требуется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бури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 правилам безопасного поведения после сильного ветра и ливня.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частых травмах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порезе рану промывают чистой водой, аккуратно закрывают стерильной повязкой и не трогают грязными руками, чтобы не занести инфекцию.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полезны бинты, пластыри, антисептик, перчатки, ножницы и личные лекарства, чтобы помощь можно было оказать быстро и правильно.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ударе током, травме головы, потере сознания или сильном ожоге требуется немедленно позвать взрослых и дождаться медицинской помощи.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кровотечении нужно прижать рану чистой тканью, сохранить давление и сразу вызвать скорую помощь или обратиться к взрослым.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подготовка снижает риск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собранные вещи и отработанные действия особенно помогают детям не теряться в тревожной ситуации.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снижает риск намного сильнее, чем одно отдельное действие. Подготовка уменьшает травмы, потери и панику.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наглядного сравнения, составленная по правилам ОБЗР; дата не требуется
</a:t>
            </a:r>
            <a:endParaRPr lang="en-US" sz="12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регионов, где бури случаются часто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городах жители привыкли к коротким сигналам тревоги и чётким схемам эвакуации. На стендах у школ и домов размещают карты безопасных маршрутов и адреса убежищ, чтобы люди быстро понимали, куда идти при усилении ветра и подъёме воды.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 у моря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с частыми бурями дома заранее укрепляют: ставят прочные ставни, надёжнее фиксируют окна и убирают с улицы всё, что может стать опасным предметом. На иллюстрации легко показать жилой квартал, маршруты выхода и здания-укрытия.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ставни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заведениях проводят регулярные эвакуации: дети переходят в коридоры и помещения без окон, а учителя проверяют, все ли на месте. Такие занятия помогают действовать спокойно, даже если буря начинается внезапно и вокруг шумит сильный дождь.
</a:t>
            </a:r>
            <a:endParaRPr lang="en-US" sz="995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с тренировками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856" y="1686040"/>
            <a:ext cx="267563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тренировки и семейный план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заранее определяет место встречи, маршруты выхода и последовательность шагов. Это помогает не спорить и не тратить время, когда погода быстро ухудшается.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действий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напоминают, что должно быть под рукой: вода, лекарства, документы, фонарь и зарядные устройства. Тогда сбор проходит быстрее и без лишнего поиска.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нужных вещей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повторения делают поведение понятным для младших школьников, пожилых людей и маленьких детей. Знакомые действия уменьшают страх и помогают слушать взрослых.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для детей и старших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план включают номера телефонов и контакт вне района бедствия. Если сеть работает с перебоями, заранее известный порядок связи снижает тревогу и путаницу.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близкими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семьи перед бурей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проверить главные действия до начала опасной погоды.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простых шагов заранее заметно уменьшают риск травм, потерь имущества и спешки в момент тревоги.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подготовке к ураганам и бурям для семей и школьников; дата не требуется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 бури переживаются намного спокойнее, когда семья заранее знает предупреждения, готовит дом и строго выполняет указания взрослых и спасателей.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заранее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2026-05-21T00:19:13Z</dcterms:created>
  <dcterms:modified xsi:type="dcterms:W3CDTF">2026-05-21T00:19:13Z</dcterms:modified>
</cp:coreProperties>
</file>