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 на плоскости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и геометрия встречаются на одной координатной плоскости.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тема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координатная плоскость, прямые и области. Вы уже умеете работать с координатами и подстановкой, а теперь увидите, как алгебраические записи превращаются в графики и решения.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решение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как точка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неизвестными описывает все пары значений, при которых равенство становится верным. Каждая такая пара соответствует точке на координатной плоскости и может быть проверена подстановкой.
</a:t>
            </a:r>
            <a:endParaRPr lang="en-US" sz="128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координаты в уравнение и получить верное равенство, точка принадлежит его графику. Так алгебраическая запись превращается в геометрический образ, который можно увидеть и построить.
</a:t>
            </a:r>
            <a:endParaRPr lang="en-US" sz="128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 уравнений — это не отдельное число, а общая точка двух графиков. Иногда точка одна, иногда их бесконечно много, а иногда общих точек нет.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 работе с такими задачами важно не только вычислить ответ, но и понимать, что именно он означает на плоскости: линию, пересечение или отсутствие пересечения.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прямой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вида ax+by=c задаёт прямую на плоскости. После преобразования к виду y=… или x=… её удобно строить по двум найденным точкам.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при y не равен нулю, удобно выразить y. Если коэффициент при x не равен нулю, можно выразить x. Выбор формы зависит от того, что проще вычислить.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 точек достаточно, чтобы провести единственную прямую. Третья точка используется как быстрая проверка: она должна либо принадлежать линии, либо показать ошибку в вычислениях.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и проверка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2x+y=5 удобно выбрать x=0: тогда y=5, и точка (0; 5) лежит на графике. Это одна из опорных точек для построения прямой.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y=0, получаем 2x=5, значит x=2,5. Вторая точка — (2,5; 0). Две найденные точки уже позволяют провести прямую без дополнительных вычислений.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подставляют обе координаты в исходное уравнение. Если равенство выполняется, точка действительно принадлежит прямой; если нет, значит в вычислениях допущена ошибка.
</a:t>
            </a:r>
            <a:endParaRPr lang="en-US" sz="15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уравнения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применяют ко всем линейным уравнениям с двумя неизвестными.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двух уравнений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двух линейных уравнений означает поиск общей точки двух прямых. Если прямые пересекаются, решение одно; если они совпадают, решений бесконечно много.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прямые параллельны, но не совпадают, общих точек нет. В этом случае система оказывается несовместной, потому что одно и то же значение не удовлетворяет обоим уравнениям одновременно.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случая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помогает сразу увидеть результат: пересечение, совпадение или отсутствие контакта. Именно поэтому системы удобно рассматривать не только алгебраически, но и через построение графиков.
</a:t>
            </a:r>
            <a:endParaRPr lang="en-US" sz="11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подстановки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особенно удобна, когда одна переменная уже выражена через другую.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 полностью определяет решение системы двух линейных уравнений.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темы: графики уравнений y=2x−1 и x+y=8.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показывает, что система имеет единственное решение.
</a:t>
            </a:r>
            <a:endParaRPr lang="en-US" sz="237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исключения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линейной системы методом исключения.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двух уравнений сразу получается точка пересечения: это и есть искомое решение системы.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примеру из условия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(3;1)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единственная общая точка двух прямых в этом примере.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контроль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алгебраический ответ стоит проверить на рисунке. Если обе прямые действительно проходят через найденную точку, решение согласуется с геометрическим смыслом системы.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есть ли вообще пересечение. Параллельные прямые сразу показывают отсутствие решения, а совпадающие — бесконечное множество общих точек.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после вычислений. Даже при точном алгебраическом решении построение выявляет ошибку в знаке, коэффициенте или переносе слагаемых.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и граница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97925" y="1796350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неравенства задают одну из двух полуплоскостей, не включая граничную прямую. Поэтому знак &lt; или &gt; всегда означает, что линия не принадлежит решению.
</a:t>
            </a:r>
            <a:endParaRPr lang="en-US" sz="1195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2901523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строгие знаки ≤ и ≥ включают границу в множество решений. На чертеже это показывают сплошной линией, чтобы отличить её от пунктирной.
</a:t>
            </a:r>
            <a:endParaRPr lang="en-US" sz="1239" dirty="0"/>
          </a:p>
        </p:txBody>
      </p:sp>
      <p:sp>
        <p:nvSpPr>
          <p:cNvPr id="10" name="Text 4"/>
          <p:cNvSpPr txBox="1"/>
          <p:nvPr/>
        </p:nvSpPr>
        <p:spPr>
          <a:xfrm>
            <a:off x="497925" y="4006698"/>
            <a:ext cx="32928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прямой выбирают нужную сторону плоскости. Именно там расположены все точки, которые удовлетворяют исходному неравенству.
</a:t>
            </a:r>
            <a:endParaRPr lang="en-US" sz="120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полуплоскость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тестовую точку, чаще (0; 0), и по результату выбирают нужную полуплоскость.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знака на одном примере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шаблоне хорошо видно, как меняется только наличие границы: сама полуплоскость выбирается по знаку, а линия зависит от строгости неравенства.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знаки не включают прямую, нестрогие — включают. При этом выбранная сторона плоскости определяется знаком неравенства, а не видом линии.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примеру x+y=4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систему неравенств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областей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неравенство оставляет свою допустимую область на плоскости. Решение системы — только те точки, которые одновременно подходят всем условиям без исключений.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Общую часть удобно искать поэтапно: сначала строят каждую границу, затем отмечают соответствующую полуплоскость и сравнивают получившиеся области между собой.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области не пересекаются, система несовместна. Тогда ни одна точка плоскости не удовлетворяет всем неравенствам одновременно, и решений нет.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Неограниченная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общая область тянется без ограничений, решений бесконечно много. Это типично для совместимых неравенств, задающих широкую область на 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область решений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 и 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первую четверть: здесь одновременно выполняются условия x≥0 и y≥0. Затем проводят прямую x+y=6 и оставляют часть плоскости ниже неё, включая границу. Внутри получается аккуратный треугольник, который легко проверить по вершинам.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области находятся на осях и на линии ограничения. Точки (0; 0), (6; 0) и (0; 6) задают замкнутую фигуру, все стороны которой входят в решение. Такой рисунок помогает увидеть множество решений без длинных вычислений.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ошибки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Граница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неверно изобразить границу: пунктир вместо сплошной или наоборот. Из-за этого меняется смысл ответа, хотя вычисления могут быть выполнены верно.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Контроль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контроль. Перепроверьте знак неравенства, границу и соответствие области условию. Короткая повторная проверка обычно сразу обнаруживает неточность.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Подстановка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появляются ошибки в алгебре: при переносе слагаемых теряется знак, а при подстановке тестовой точки берут точку на самой прямой, что делает проверку бессмысленной.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помогает быстро выбрать метод и не смешать уравнения с неравенствами.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сначала приводят запись к удобному виду, а затем переходят либо к построению, либо к выделению общей части областей.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материалу презентации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видеть смысл записи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алгебра превращается в геометрию: прямая, точка, полуплоскость и область решений. Если понимать смысл записи, выбирать метод и проверять ответ становится заметно проще.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2026-07-25T09:32:59Z</dcterms:created>
  <dcterms:modified xsi:type="dcterms:W3CDTF">2026-07-25T09:32:59Z</dcterms:modified>
</cp:coreProperties>
</file>