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классификацию галактик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 раскрывает их формы, свойства и роль во Вселенной.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понимании галактик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телескопы позволили изучать галактики как отдельные объекты. Работы Хаббла, Бааде и де Вокулёра сформировали основы современной классификации и расширили наше понимание космических структур.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строение галактик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звёзд и газа, галактики содержат межзвёздную пыль и планетные системы, образующие сложную структуру. Центральное ядро часто содержит сверхмассивную чёрную дыру, управляющую динамикой галактики.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 галактик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карликовых до гигантских галактик их структура отражает историю образования и взаимодействия с окружающей средой, что влияет на развитие Вселенной в целом.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масштабов и типов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включают триллионы звёзд, обширные облака газа и пыли, а также тёмную материю. Их размеры колеблются от десятков тысяч до миллионов световых лет, что делает их основными строительными элементами Вселенной.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— колоссальные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галактик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содержат звёзды различной массы и возраста, образующиеся в областях активного звёздообразования и стареющие в ядре и внешних областях.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разных поколений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формирует гравитационный каркас галактик, а центральное ядро зачастую содержит сверхмассивную чёрную дыру, которая влияет на динамическое поведение объекта.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 ядро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пыль образуют межзвёздное вещество, влияющее на процессы формирования звёзд и передачу энергии внутри галактик, а также выступают в роли строительного материала.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Межзвёздный газ и пыль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галактик в астрономии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понять эволюционные пути и процессы формирования различных типов галактик во Вселенной, выявляя стадии и механизмы их развития.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 морфология галактик позволяют исследовать крупномасштабную структуру Вселенной и особенности звёздообразования в разных космических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классификация Хаббла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Хаббл выделил три основных типа галактик: эллиптические, спиральные и неправильные, основываясь на визуальных телескопических наблюдениях в 1926 году.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 имеют гладкую форму без структурных деталей; спиральные характеризуются наличием диска и рукавов; неправильные не имеют чёткой симметрии.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Хаббла была проста и универсальна, став началом для последующих детальных систем описания галактических 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Хаббла или «Вилка»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Вилка Хаббла визуально разделяет галактики на эллиптические (маркировка E0–E7 по степени вытянутости), спиральные с баром и без него, а также линзовидные и неправильные формы, показывая переходы и эволюционные связи.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разделение типов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вилки отражает морфологические и физические различия, которые помогают понять возможные пути эволюции галактик, связывая морфологию с историей их развития.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интерпретация вилки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эллиптических галактик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Обозначаются E0–E7 в зависимости от вытянутости, при этом E0 — практически сферические, а E7 — сильно вытянутые объекты, в основном состоящие из старых звёзд.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галактики практически лишены межзвёздного газа и пыли, что объясняет минимальную или отсутствующую звёздообразовательную активность в их структуре.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эллиптических галактик обеспечивает динамическую стабильность, а отсутствие газа свидетельствует о завершённых циклах звёздообразования.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спиральных галактик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Sa, Sb и Sc различаются степенью выраженности и плотности спиральных рукавов, а также размером центрального балджа. Эти различия влияют на динамику и звёздообразование.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морфология спиральных галактик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пыль сконцентрированы в диске, обеспечивая материал для звёздообразования. Наличие этих компонентов связано с активной генерацией молодых звёзд в спиральных рукавах.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газа и пыли в диске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Млечный Путь — баррированная спираль с четко выраженной перемычкой и спиральными рукавами, в которых активно рождаются новые звёзды, представляя классическую структуру спиральной галактики.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Млечного Пути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линзовидных галактик (S0)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Линзовидные галактики сочетают выраженный диск с отсутствием ярко выраженных спиральных рукавов, содержат превосходно старые звёзды и малое количество межзвёздного газа.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большой массой, они демонстрируют низкую скорость звёздообразования и рассматриваются как переходная форма между спиральными и эллиптическими галактиками.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галактики: характеристика и происхождение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не имеют чёткой симметрии или фиксированной формы, что отличает их от других типов, и они проявляют хаотичное распределение звезд и газа в пространстве.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неправильных галактик служат Большое и Малое Магеллановы Облака, где преобладают молодые звёзды, свидетельствующие о постоянном обновлении звёздного состава.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характеризуются обилием межзвёздного газа и пыли, что создаёт условия для интенсивного звёздообразования в их неоднородных областях.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3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Барьированные спиральные галактики (SB): основные черты
</a:t>
            </a:r>
            <a:endParaRPr lang="en-US" sz="293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перемычка — «бар» — является ключевой структурой, от которой отходят спиральные рукава, придавая галактикам особую морфологию и динамику. Бар формируется из скоплений звезд и межзвёздного вещества.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SBa, SBb и SBc различают по степени развития бара и плотности спиральных рукавов, отражая непрерывность морфологических изменений среди барьированных спиральных галактик.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3032"/>
            <a:ext cx="4843800" cy="16385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морфологических типов галактик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трёх основных типов галактик по форме, содержанию газа и активности звёздообразования на примерах известных объектов.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связь между морфологией и процессами звёздообразования, демонстрируя эволюционное разнообразие галактик.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Hubble (1926), de Vaucouleurs (1959)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де Вокулёра: усовершенствования Хаббла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де Вокулёра расширяет оригинальную схему Хаббла, вводя промежуточные классы, что обеспечивает более детальную дифференциацию форм галактик.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учитывает степень выраженности центрального бара, наличие колец и иных морфологических элементов, ранее не систематизированных.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структуре спиральных рукавов, их плотности и симметрии, позволяя точнее описывать морфологию.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даёт более гибкие и комплексные инструменты для анализа галактик и их эволюционных связей в космосе.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00" y="1012467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2900" y="1012467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7200" y="1012467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1500" y="1012467"/>
            <a:ext cx="2006700" cy="155401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галактик разных типов в локальной группе
</a:t>
            </a:r>
            <a:endParaRPr lang="en-US" sz="2493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4899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представляет собой барированную спиральную галактику типа SBbc с выраженной центральной перемычкой и многочисленными рукавами, насыщенными звёздным и межзвёздным материалом.
</a:t>
            </a:r>
            <a:endParaRPr lang="en-US" sz="1188" dirty="0"/>
          </a:p>
        </p:txBody>
      </p:sp>
      <p:sp>
        <p:nvSpPr>
          <p:cNvPr id="15" name="Text 3"/>
          <p:cNvSpPr txBox="1"/>
          <p:nvPr/>
        </p:nvSpPr>
        <p:spPr>
          <a:xfrm>
            <a:off x="44902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Путь: спиральная с баром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25927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Андромеда относится к классу спиральных (тип Sb), обладая крупным ядром и умеренно развитыми рукавами, что делает её важным объектом для изучения строения и эволюции.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25928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(M31): типичная спиральная галактика
</a:t>
            </a:r>
            <a:endParaRPr lang="en-US" sz="1184" dirty="0"/>
          </a:p>
        </p:txBody>
      </p:sp>
      <p:sp>
        <p:nvSpPr>
          <p:cNvPr id="18" name="Text 6"/>
          <p:cNvSpPr txBox="1"/>
          <p:nvPr/>
        </p:nvSpPr>
        <p:spPr>
          <a:xfrm>
            <a:off x="47370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M33 отличается отсутствием центрального бара и рыхлой структурой рукавов, классифицируясь как тип Sc, что указывает на активные процессы звёздообразования в её диске.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7371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Туманность Треугольника (M33): спиральная без бара
</a:t>
            </a:r>
            <a:endParaRPr lang="en-US" sz="1184" dirty="0"/>
          </a:p>
        </p:txBody>
      </p:sp>
      <p:sp>
        <p:nvSpPr>
          <p:cNvPr id="20" name="Text 8"/>
          <p:cNvSpPr txBox="1"/>
          <p:nvPr/>
        </p:nvSpPr>
        <p:spPr>
          <a:xfrm>
            <a:off x="688701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соседнее с Млечным Путём скопление несимметричной неправильной формы, с богатым запасом газа и молодыми звёздными популяциями, активно формирующимися в её пределах.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688704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Магелланово Облако: неправильная галактика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галактик по морфологическим типам во Вселенной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Sloan Digital Sky Survey (SDSS), актуально на 2020 год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галактик во Вселенной представляют спиральные и баррированные типы, что отражает их преобладание в современных обзорных исследованиях.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морфология галактик тесно связана с их распределением и динамикой космических структур в масштабах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классификации галактик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включают использование искусственного интеллекта и машинного обучения для анализа больших объёмов астрономических изображений с высокой точностью.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применение спектроскопии и многодиапазонных наблюдений (инфракрасных, радиодиапазонных), что позволяет выявлять физические и химические свойства галактик.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алгоритмы позволяют не только классифицировать, но и отслеживать эволюционные изменения в морфологии галактик на всём масштабе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взаимодействий и слияний на морфологию галактик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взаимодействия часто приводят к искажениям формы, создавая необычные структуры и стимулируя звёздообразование в зонах столкновений.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слияниях галактики могут менять тип, например, спиральные системы трансформируются в эллиптические, что ярко демонстрирует пара «Галактик Антенны» и системы М81 и М82.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для понимания эволюции Вселенной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отражает историю формирования и возраст галактик, помогая астрономам установить этапы их развития и изменения морфологии.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звёздообразования, зависящая от типа галактики, влияет на химический состав и динамику межзвёздного газа внутри системы.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характер слияний галактик, выявляемые по их морфологии, свидетельствуют о масштабных космических процессах и взаимодействиях.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типологии галактик помогает моделировать структурное развитие Вселенной и прогнозировать будущее эволюционное поведение космических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галактик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 остаётся фундаментальным инструментом в астрономии, открывая новые возможности для понимания строения и эволюции Вселенной при помощи современных технологий и методов.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2026-05-08T07:18:09Z</dcterms:created>
  <dcterms:modified xsi:type="dcterms:W3CDTF">2026-05-08T07:18:09Z</dcterms:modified>
</cp:coreProperties>
</file>