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840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общество: от «оттепели» к «развитому социализму»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надежд «оттепели» к порядкам позднего СССР.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458400" y="378900"/>
            <a:ext cx="6085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позднесоветский мир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1953 года советская жизнь изменилась не одномоментно, а через череду сдвигов в политике, культуре и быту. «Оттепель» открыла надежды, а «развитой социализм» закрепил устойчивость, но и новые противоречия.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эпохи после 1953 года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1953: рубеж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Сталина, амнистия и начало пересмотра репрессивной системы обозначили конец прежней политической эпохи. Общество впервые ощутило возможность перемен, хотя их масштаб ещё оставался неясным.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1964–1982: эпоха стабильности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1964 по 1982 год при Брежневе утвердилась модель стабильности, управляемости и идеологической предсказуемости. Внешнее спокойствие сочеталось с нарастающими признаками застоя.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1956: начало либерализации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ХХ съезд КПСС и критика культа личности стали символом «оттепели». Они не отменили монополию партии, но изменили общественный климат и язык разговора о прошлом.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между «оттепелью» и брежневским временем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принесла ожидание перемен: люди надеялись на более свободную речь, смягчение страха и обновление общественной жизни. В брежневское время эти ожидания сменились установкой на порядок и предсказуемость.
</a:t>
            </a:r>
            <a:endParaRPr lang="en-US" sz="1367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1950–1960-е годы культура чаще обращалась к внутреннему миру человека, памяти о войне и нравственному выбору. Позднее на первый план вышли официальность, осторожность и повторяемые формы.
</a:t>
            </a:r>
            <a:endParaRPr lang="en-US" sz="1367" dirty="0"/>
          </a:p>
        </p:txBody>
      </p:sp>
      <p:sp>
        <p:nvSpPr>
          <p:cNvPr id="9" name="Text 4"/>
          <p:cNvSpPr txBox="1"/>
          <p:nvPr/>
        </p:nvSpPr>
        <p:spPr>
          <a:xfrm>
            <a:off x="37360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публичной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особенно заметны в том, как общество говорило о проблемах. При Хрущёве обсуждение было живее и острее, а при Брежневе усилились формулы согласия, обходные выражения и самоцензура.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7360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дозволенного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Инакомыслие в «оттепель» ещё могло проявляться в споре и поиске новых границ, тогда как позднее его чаще подавляли административным давлением. Свобода не исчезла полностью, но стала заметно уже.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система начала меняться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на нормализацию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начались после накопления усталости от массового террора и страха. Общество ожидало не только безопасности, но и более нормальной, предсказуемой жизни без постоянной угрозы репрессий.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реформах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 послевоенное восстановление обнажили необходимость реформ. Стране требовались новые решения в управлении, социальной политике и экономике, потому что старые методы не обеспечивали нужной эффективности.
</a:t>
            </a:r>
            <a:endParaRPr lang="en-US" sz="1351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в верхах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руководства усилилась борьба за курс развития. После смерти Сталина элита искала способ перераспределить власть и одновременно сохранить устойчивость системы, не допуская её распада.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общественный запрос на улучшение жизни сделал перемены политически возможными. Люди ждали жилья, образования, доступа к культуре и более человеческого отношения со стороны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Государство, идеология, культура и 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от официальных установок к реальному жизненному опыту людей.
</a:t>
            </a:r>
            <a:endParaRPr lang="en-US" sz="2407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без отказа от контроля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213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справедливости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репрессированных стала важным знаком перемен и вернула многим людям имя, право на память и надежду. Это не означало полного отказа от давления, но ослабляло атмосферу всеобщего страха.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485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без массовости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контроль сохранился в новых формах. Вместо массового террора чаще применялись увольнения, запреты на публикации, исключения из организаций и точечные аресты тех, кто открыто спорил с системой.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13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критики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высказывания оставалась ограниченной рамками дозволенного. Обсуждать проблемы можно было лишь до тех пор, пока критика не затрагивала основы партийной власти и официальной идеологии.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485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Инакомыслие под наблюдением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1960–1980-е годы несогласие стало заметным, но находилось под постоянным надзором. Активисты, писатели и учёные сталкивались не только с наказанием, но и с давлением повседневной системы контроля.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КПСС и механизмы цензуры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60780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Партийная монополия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КПСС сохраняла монополию на власть и определяла рамки допустимого. Любая общественная дискуссия должна была соответствовать партийной линии, а отклонения рассматривались как политическая ошибка.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60780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публикаций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действовала через редакции, издательства, киностудии и телевидение. Материалы проверяли на соответствие идеологическим требованиям ещё до выхода к читателю или зрителю.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508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согласования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брежневское время контроль усилился за счёт многочисленных согласований и ведомственных проверок. Авторы всё чаще заранее избегали рискованных тем, чтобы не столкнуться с запретом или правкой.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48508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Самоцензура стала важной частью культурной жизни. Люди искусства привыкали писать, ставить и говорить так, чтобы не переходить невидимую границу, установленную системой контроля.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«оттепели»: новые темы и имена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 войну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 «оттепели» заговорил о войне не только как о подвиге, но и как о человеческой трагедии. В фильмах стало важнее переживание героя, его память и нравственный выбор, чем парадная интонация.
</a:t>
            </a:r>
            <a:endParaRPr lang="en-US" sz="1386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1960-х привлекала молодёжь открытым разговором о совести, достоинстве и личной ответственности. Стихи становились событием общественной жизни и звучали как знак более живого времени.
</a:t>
            </a:r>
            <a:endParaRPr lang="en-US" sz="1369" dirty="0"/>
          </a:p>
        </p:txBody>
      </p:sp>
      <p:sp>
        <p:nvSpPr>
          <p:cNvPr id="9" name="Text 4"/>
          <p:cNvSpPr txBox="1"/>
          <p:nvPr/>
        </p:nvSpPr>
        <p:spPr>
          <a:xfrm>
            <a:off x="37360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предел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Режиссёры и писатели расширяли тематические границы, обращаясь к внутреннему миру человека. Но даже в период послабления любая смелость быстро упиралась в официальные ограничения и возможность запрета.
</a:t>
            </a:r>
            <a:endParaRPr lang="en-US" sz="1378" dirty="0"/>
          </a:p>
        </p:txBody>
      </p:sp>
      <p:sp>
        <p:nvSpPr>
          <p:cNvPr id="10" name="Text 5"/>
          <p:cNvSpPr txBox="1"/>
          <p:nvPr/>
        </p:nvSpPr>
        <p:spPr>
          <a:xfrm>
            <a:off x="37360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с оговорками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становилась более современной и разнообразной, однако её обновление не было полным. Новые имена и сюжеты сосуществовали с постоянным напоминанием о том, что дозволено не всё.
</a:t>
            </a:r>
            <a:endParaRPr lang="en-US" sz="13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зритель верил экрану
</a:t>
            </a:r>
            <a:pPr algn="ctr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позднего СССР умела собирать миллионы зрителей без громких деклараций. Фильмы и спектакли, рассчитанные на широкий круг людей, часто говорили о семейных отношениях, выборе и ответственности. Именно поэтому многие произведения жили дольше официальных лозунгов и легко узнавались публикой.
</a:t>
            </a:r>
            <a:endParaRPr lang="en-US" sz="1039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как часть повседневности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стало главным домашним окном в общую культурную среду. Сериалы, концерты, большие премьеры и новогодние программы создавали ощущение единого ритма страны, хотя за этим единством скрывались однообразие и строгий отбор допустимых тем.
</a:t>
            </a:r>
            <a:endParaRPr lang="en-US" sz="1089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 пространство смысла
</a:t>
            </a:r>
            <a:pPr algn="ctr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сохранял репутацию пространства более смелого разговора, чем печать или официальные собрания. На сцене зритель искал не только сюжет, но и интонацию, намёк, живую реакцию на время. Это делало театральные залы местом особого общественного внимания.
</a:t>
            </a:r>
            <a:endParaRPr lang="en-US" sz="1117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эпохи застоя: признание и ограниченность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860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68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изменения в образовании и науке в СССР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образовательной сети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расширение сети школ, техникумов и вузов открыло доступ к образованию для гораздо более широких групп населения. Для многих семей диплом стал важным ресурсом социального продвижения.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рамки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дисциплины сильнее зависели от идеологической линии, чем естественные науки. История, философия и обществоведение должны были подтверждать официальную картину прошлого и настоящего.
</a:t>
            </a:r>
            <a:endParaRPr lang="en-US" sz="1178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для модернизации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научных кадров стала приоритетом государства: развивались исследовательские институты, аспирантура и система распределения выпускников. Это поддерживало высокий статус специалистов, особенно в прикладных и оборонных отраслях.
</a:t>
            </a:r>
            <a:endParaRPr lang="en-US" sz="1154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как символ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Физика, математика, химия и инженерные специальности ассоциировались с техническим прогрессом и государственным престижем. Успехи в космосе усиливали уважение к научному труду и карьерным траекториям в науке.
</a:t>
            </a:r>
            <a:endParaRPr lang="en-US" sz="11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формировалось общественное мнение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213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 единая повестка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превратилось в главный общесоюзный канал повседневной информации. Оно формировало единое информационное пространство, но сообщения проходили строгий отбор и редко допускали альтернативные оценки.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485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Пресса как витрина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и газеты расширяли круг читательских интересов, однако оставались частью официальной системы. Они рассказывали о достижениях, трудовых успехах и образцовых людях, а не о спорных проблемах.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13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Слухи вместо альтернатив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независимых источников делала слухи особенно живучими. Люди активно обсуждали новости на кухнях, в очередях и транспорте, доверяя не только печати, но и устной передаче.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485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Неофициальные каналы мнений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Анекдоты и бытовые разговоры становились способом безопасно выразить сомнение, иронию или недовольство. Так формировалось двойное сознание: официальное согласие и неофициальная критика.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сюжета о жилье позднего СССР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квартира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Пятиэтажный дом на окраине города стал для семьи первым отдельным жильём. Небольшая кухня, собственная ванная и дверь, которую можно закрыть, означали не просто комфорт, а новую культуру личного пространства.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есть, а среды ещё нет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 новостройку часто сопровождался недоделками: тонкими стенами, скромной планировкой и нехваткой дворовой инфраструктуры. Школа, магазин и поликлиника появлялись позже, чем сами дома.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Новоселье как испытание
</a:t>
            </a:r>
            <a:pPr algn="ctr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горожан новая квартира освобождала от коммунального быта, но не отменяла бытовых трудностей. Очереди, нехватка мебели и длительное обустройство превращали новоселье в продолжительный семейный проект.
</a:t>
            </a:r>
            <a:endParaRPr lang="en-US" sz="11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практики позднесоветской семьи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массово выходили на работу, и это стало нормой советской жизни. При этом домашние обязанности никуда не исчезали, поэтому рабочий день часто продолжался второй сменой дома.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в центре вечера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объединяло семейные вечера: новости, фильмы и концерты задавали общие темы для разговора. Экран становился частью домашнего ритуала, а не только источником информации.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как 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 были не случайным неудобством, а устойчивой практикой повседневности. Люди заранее узнавали, где и что «выбросили», и строили день вокруг ожидания товара или услуги.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Дача и застолье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Дачи, поездки на природу и застолья помогали компенсировать тесноту городской квартиры. Эти формы досуга укрепляли семейные и дружеские связи, но оставались тесно связаны с ограниченным выбором потребления.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помогало получить дефицитный товар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деньги сами по себе не гарантировали доступ к нужной вещи. Часто важнее были время, знакомства и умение «достать» товар через неформальные каналы.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дефицит, тем больше роль неформальных практик. Это снижало доверие к официальному распределению и превращало бытовое приспособление в норму.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о повседневности позднего СССР; иллюстративные данные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планирования к бытовой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особенности плановой экономики постепенно превращались в повседневную практику дефицита.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Молодёжный опыт в позднем СССР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60780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Комсомол как старт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Комсомольские стройки, студенческие отряды и общественные кампании открывали молодым людям путь к признанию и опыту самостоятельной жизни. Для активных участников это становилось первым серьёзным социальным достижением.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60780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коллективы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секции, кружки и научные общества помогали подросткам и студентам искать собственный круг общения. Через них формировались навыки, дисциплина и ощущение причастности к общему делу.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508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вкусы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музыка, новая мода и разговоры о личном выборе усиливали дистанцию между поколениями. Молодёжь всё чаще хотела не только «быть полезной», но и сохранять индивидуальность.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48508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и 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ожиданий сталкивался с ограниченными возможностями системы. Поэтому для части молодых людей комсомольская активность сочеталась с внутренним сомнением, осторожной критикой и поиском личной свободы.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половины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занятых в СССР составляли женщины, но бытовая нагрузка оставалась в значительной степени на них.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половины занятых в СССР составляли женщины: их труд был нормой, но домашняя нагрузка по-прежнему распределялась неравномерно, что делало реальное равенство неполным.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демографическая и трудовая статистика, обобщённые данные по занятости женщин в СССР
</a:t>
            </a:r>
            <a:endParaRPr lang="en-US" sz="1167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Гарантии и их слабые места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политика повышала базовую защищённость, но повседневное качество услуг зависело от очередей, доступности и перегрузки учреждений.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давала минимум стабильности, но не обеспечивала комфорт и выбор. Разрыв между гарантией и качеством становился одной из причин скрытого недовольства.
</a:t>
            </a:r>
            <a:endParaRPr lang="en-US" sz="1084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советской социальной политике позднего СССР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после двух эпох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открыла обществу пространство надежды, а эпоха «развитого социализма» закрепила устойчивость повседневности, но не решила проблему несвободы. История этих лет — это движение вперёд с постоянными ограничениями.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2026-07-26T06:13:51Z</dcterms:created>
  <dcterms:modified xsi:type="dcterms:W3CDTF">2026-07-26T06:13:51Z</dcterms:modified>
</cp:coreProperties>
</file>