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дом становится опасным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вещи тоже могут быть опасны.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дома тоже бывают несчастные случаи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дети часто спешат, отвлекаются и играют рядом с опасными вещами. Поэтому риск появляется в самых обычных местах: на кухне, в ванной, у розеток, окон и лестниц.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обжечь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Плита, чайник, утюг и свеча могут обжечь за несколько секунд. Опасны также пар, кипяток и посуда с горячей ручкой.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горячие предметы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понять, что рядом беда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беде предупреждают дым, запах гари, искры и слишком горячие предметы. Пожар дома часто начинается из-за спичек, свечей или плиты без присмотра.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Электричество: невидимая опасность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 зарядки выглядят привычно, но ток очень опасен. Особенно рискованно касаться техники мокрыми руками или вставлять в розетку посторонние предметы.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Повреждённый шнур, искры, запах плавящейся пластмассы и нагретая вилка подсказывают, что прибор неисправен. Игры рядом с проводами могут закончиться ударом током.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— место, где нужно быть особенно внимательным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рядом находятся ножи, стекло, кипяток и тяжёлая посуда. Здесь легко поранить руку или уронить что-то на ногу, если торопиться.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Горячий суп, пар и брызги масла могут вызвать ожог. Поэтому не стоит тянуться через плиту, трогать кастрюли и открывать духовку без взрослого.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не место играм. Лучше держаться подальше от сковород, ножей и включённой техники, даже если очень хочется «помочь как повар».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и мокрый пол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Скользкий пол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мокром полу легко поскользнуться и упасть. В ванной лучше идти спокойно, не бегать и не толкаться, даже если очень спешишь.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электричество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рядом с электричеством особенно опасна. Не трогай приборы мокрыми руками и не играй возле включённых устройств после купания.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Неизвестные флаконы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шампуни и чистящие средства нельзя брать без разрешения. Незнакомый флакон может оказаться не игрушкой, а источником серьёзной опасности.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 полках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бутылочки и бритвы лежат на своих местах, риск меньше. Если всё убрано и закрыто, в ванной гораздо спокойнее и безопаснее.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Окна, балкон и лестница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Подоконник и балкон не подходят для игр, а рядом с окном не должны стоять стулья и коробки. Даже дома высота не шутит, она умеет внезапно пугать.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лестнице важно идти спокойно, держаться за перила и не толкаться. Если бежать или отвлекаться, можно легко упасть и сильно ушибиться.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дома стало опасно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безопасного поведения при домашней опасности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 бытовая химия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Таблетки, сиропы и порошки выглядят знакомо, но могут быть опасны. Их нельзя пробовать на вкус, даже если упаковка яркая и «совсем как конфета».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Чистящие средства и жидкости для уборки нельзя нюхать близко или переливать в бутылки из-под напитков. Внешний вид бывает обманчивым, а ошибка — очень вредной.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нашёл лекарство или химию, нужно сразу позвать взрослого. Самому открывать, пробовать и играть с ними нельзя ни при каких условиях.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вещества хранятся только в закрытых шкафах и отдельно от еды. Это помогает детям не перепутать их с соком, водой или сладким сиропом.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7013" y="1986438"/>
            <a:ext cx="3912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9273" y="1986438"/>
            <a:ext cx="2445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и мелкие предметы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ножи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Ими легко порезаться, если брать без разрешения или играть как с игрушкой. Острые лезвия всегда должны быть в руках взрослого или лежать на месте.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Кнопки и иголки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острые вещи могут уколоть палец или попасть в рот младшему ребёнку. Нашёл такую вещь — не трогай и сразу позови взрослого.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Битое стекло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Осколки могут незаметно порезать кожу и оставить больную ранку. Даже маленький кусочек стекла опасен, поэтому убирать его должен взрослый.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Батарейки не похожи на опасные предметы, но они вредны при проглатывании или повреждении. Их нельзя брать в рот, разбирать и использовать как игрушку.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питомец подаёт сигнал тревоги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не любит резких сюрпризов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Мурка спала на диване, а Ваня решил её разбудить и потянул за хвост. Кот испугался, зашипел и оцарапал руку. После этого мальчик сразу позвал взрослого, потому что даже ласковое животное может защищаться, если его тревожат.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ест и не хочет играть
</a:t>
            </a:r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Пёс спокойно ел из миски, когда дети начали громко смеяться и махать руками рядом. Собака отскочила и укусила за палец, защищая свою еду. В такой ситуации нужно отойти, не дразнить животное и немедленно сообщить взрослым о травме.
</a:t>
            </a:r>
            <a:endParaRPr lang="en-US" sz="107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дом считается более безопасным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полу не лежат игрушки, провода и мелкие предметы. Проходы свободны, поэтому меньше шансов споткнуться, удариться или уронить что-то тяжёлое во время игры и уборки.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 закрыты, а сломанные вилки и провода сразу убраны или починены взрослыми. Так снижается риск удара током, искры и короткого замыкания, которое может привести к пожару.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Лекарства, чистящие средства и другие опасные вещи стоят отдельно, в закрытом шкафу. Ребёнок не может взять их случайно, перепутать с игрушкой или пролить на руки и одежду.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мокром полу сразу вытирают воду, а сломанные вещи не используют. Семья регулярно осматривает дом и замечает неполадки раньше, чем они успевают устроить маленькую беду.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тревоги в доме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видит дым, искры, запах газа, лужу на полу или перегретый прибор и сразу понимает: это не игра, а предупреждение.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остановиться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опасный предмет, бегать рядом с ним или продолжать игру. Лучше отойти на безопасное расстояние и позвать взрослого.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сообщить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огонь, сломанная розетка, разбитое стекло или сильный шум техники, взрослый должен узнать об этом немедленно и принять меры.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маленького помощника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 разрешение у взрослого, прежде чем брать любую вещь. Это простое правило помогает не схватить горячую, острую или сломанную вещь и не попасть в неприятность.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включай приборы сам и не открывай незнакомые шкафы. За дверцей может лежать то, что детям трогать нельзя: лекарства, химия, острые предметы или тяжёлые вещи.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трогай спички, таблетки и ножницы без разрешения. Лучше сначала проверить, безопасно ли действие, а уже потом помогать — так работа идёт быстро и без лишних царапин.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дома получил травму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случился порез, ожог или падение, нужно сразу позвать взрослого и не пытаться лечить всё самому. Ребёнок может ошибиться, а помощь нужна быстро и аккуратно.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сильной боли, крови или трудном дыхании медлить нельзя. Взрослый решит, что делать дальше, и при необходимости вызовет помощь, чтобы не стало хуже.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53458"/>
            <a:ext cx="273600" cy="24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дома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под рукой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знать, где лежит телефон, чтобы быстро позвать взрослого или вызвать помощь. В опасной ситуации счёт идёт на минуты, а не на «потом».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на своём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Аптечка должна быть известна всем взрослым в доме. Ребёнок не берёт её сам, а показывает, где она находится, если случилась травма.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выходу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помнить, где входная дверь и как к ней пройти без препятствий. Это помогает быстро выйти в безопасное место, если дома дым, газ или огонь.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взрослым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знать, кто из взрослых рядом поможет быстрее других. Спокойный короткий зов облегчает действия и не даёт растеряться, когда что-то пошло не так.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Чего дома делать нельзя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играть со спичками, свечами и зажигалками, даже если хочется проверить, как «танцует» огонёк. Огонь быстро становится большим и очень опасным.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забираться на подоконник, бегать по мокрому полу и толкаться на лестнице. Падение может случиться за секунду, а шишка потом напоминает о себе долго.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пробуй неизвестные жидкости, не открывай чужие лекарства и не трогай горячую посуду без разрешения. Эти запреты защищают от отравления, ожога и других бед.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тянуть провода, вставлять в розетку посторонние предметы и трогать приборы мокрыми руками. Электричество невидимо, но умеет больно ударить током.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делает дом безопаснее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убирают опасные вещи под замок, чинят розетки и провода, следят за чистотой и сухим полом. Так в доме меньше шансов на падение, ожог или удар током.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вместе проверяет комнаты и напоминает детям простые правила. Когда рядом есть внимание и помощь, опасность замечают раньше, чем она успевает превратиться в настоящую проблему.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на каждый день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 вокруг и оцени, нет ли рядом дыма, воды, огня или сломанной вещи. Если что-то выглядит странно, лучше остановиться и не спешить.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сомневаешься, зови взрослого сразу. Самому не нужно угадывать, почему шипит прибор, пахнет газом или лежит разбитое стекло.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главное — безопасность, а не любопытство. Этот простой порядок действий помогает не растеряться и сохраняет здоровье всей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безопасным, когда в нём помнят правила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радует, если в нём есть порядок, внимательность и помощь взрослых. Замечай опасность, не трогай рискованную вещь и сразу зови на помощь — это простая защита от беды.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2026-05-21T08:34:17Z</dcterms:created>
  <dcterms:modified xsi:type="dcterms:W3CDTF">2026-05-21T08:34:17Z</dcterms:modified>
</cp:coreProperties>
</file>