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2. Число 7. Цифра 7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семёркой: считаем, сравниваем и пишем цифру 7.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7 часто встречается вокруг нас: в днях недели, цветах радуги и нотах. Поэтому с ним удобно начинать знакомство с новым числом, счётом предметов и простыми заданиями.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семёрка так легко запоминается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Семёрка идёт сразу после 6 и перед 8. В числовом ряду она занимает своё седьмое место и помогает увидеть порядок чисел.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7 в числовом ряду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6 прибавить 1, получится 7. Если от 8 отнять 1, снова выйдет 7. Так число легко узнать среди соседей.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6, 7 и 8 всего в одном шаге. Это делает семёрку удобной для первых упражнений на счёт и сравнение.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цифра 7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7 начинается с верхней горизонтальной линии, а затем идёт наклонная линия вниз. В некоторых учебных образцах добавляют короткую поперечную черту посередине.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форма помогает не перепутать семёрку с буквой Т или другими знаками. Чем ровнее написание, тем легче узнавать цифру в тетради и учебнике.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до 7 и обратно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→ 7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счёте вперёд числа идут по порядку: 1, 2, 3, 4, 5, 6, 7. Так ребёнок видит, где находится семёрка.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→ 1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обратном счёте семёрка становится первым числом ряда: 7, 6, 5, 4, 3, 2, 1. Это помогает запомнить её соседей.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7 показывает, что предметов ровно семь. Это могут быть яблоки, кубики, звёздочки, мячики или карандаши — любые знакомые картинки и вещи.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предметов как одно множество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пересчитать предметы по одному, итоговое число покажет их количество. Так счёт связывается с реальными объектами, а семёрка становится понятной и узнаваемой.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Составляем число 7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чисел показывают, из каких двух частей можно получить одно и то же число.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сложить 3 и 4, получится 7. Это удобно проверять на предметах: три части и ещё четыре части вместе дают одно целое.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сложения и вычитания с 7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2 и 5 тоже равна 7. Такие примеры показывают, что одно число можно составить разными способами без лишнего пересчёта.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7 вычесть 1, останется 6. Так семёрка легко «шагает» назад по числовому ряду и показывает своё соседнее число.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7 вычесть 2, получится 5. Эти короткие действия помогают быстро находить ответы и лучше понимать связь между числами.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Семёрка часто встречается в школьном дне: в неделе семь дней, а в некоторых расписаниях может быть семь уроков. Число становится знакомым без скучной зубрёжки.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7 в жизни школьника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можно заметить и в играх, рисунках и заданиях. Чем чаще ребёнок видит число в привычных ситуациях, тем увереннее он узнаёт его в тетради.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между 6 и 8, поэтому помогает легко понять порядок чисел в первом десятке.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Семёрка находится ровно посередине между соседними числами. Это делает сравнение простым: меньше, больше и «кто идёт дальше» сразу видно.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первого десятка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7 в сказках и стихах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23126" y="1353750"/>
            <a:ext cx="2308800" cy="7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семёрки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37050" y="2236925"/>
            <a:ext cx="3394800" cy="19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число 7 помогает быстро запомнить героям и событиям. Оно встречается в названиях и повторах, поэтому ребёнок легко узнаёт семёрку в тексте и вспоминает её без подсказки.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92664" y="1353750"/>
            <a:ext cx="2308800" cy="7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в знакомых выражениях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006587" y="2236925"/>
            <a:ext cx="3394800" cy="19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«семь раз отмерь, один раз отрежь» звучит как мудрый совет и сразу выделяет число 7. Такие короткие выражения делают его заметным, а чтение — немного веселее.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пишется цифра 7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Цифра, похожая на маленькую горку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Семёрка начинается с короткой верхней линии, а затем уверенно идёт вниз по наклонной дорожке. Если рука движется ровно, цифра получается аккуратной и сразу узнаётся в тетради, на карточке и в учебнике.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черта для красоты и удобства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образцах посередине добавляют небольшую горизонтальную черту. Она помогает отличить цифру 7 от похожих знаков, чтобы семёрка не пряталась от внимательного ученика и не устраивала путаницу.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знание числа 7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заданий показывает, умеет ли ребёнок узнавать число, считать предметы и связывать количество с записью цифрой.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34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2584" y="1791220"/>
            <a:ext cx="25020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434" y="3449281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2584" y="3449281"/>
            <a:ext cx="25020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 закрепление темы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Дорисуй до семи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добавить недостающие предметы, чтобы их стало ровно 7. Такое задание учит не спешить, пересчитывать по одному и проверять ответ без лишних догадок.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цифру 7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разных знаков и чисел ребёнок ищет все семёрки. Это упражнение тренирует внимание, помогает запомнить форму цифры и не путать её с похожими значками.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Раскрась семь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выбирает и раскрашивает ровно 7 одинаковых фигур. Так он связывает число с количеством и учится удерживать нужный счёт, не сбиваясь на восьмёрку.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 семёрку в ряд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цепочке счёта нужно найти место числа 7. Задание помогает увидеть его соседей, понять порядок чисел и уверенно продолжать счёт без пауз и сомнений.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помогает семёрке стать знакомой почти как старый друг. Можно искать 7 предметов на картинке, собирать 7 кубиков или показывать 7 пальцев, считая вслух и без спешки.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числом 7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и задания с выбором лишнего рисунка среди семи предметов. Они развивают внимание, делают счёт живым и помогают запомнить число 7 без скучного повторения.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дети путают цифру 7 с цифрой 1 или буквой Т. Чтобы избежать этого, нужно сравнивать образцы и внимательно рассматривать форму знака.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семёрки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пропуск семёрки при счёте. Полезно проговаривать числа по порядку и пересчитывать предметы по одному, не торопясь и не перескакивая через шаг.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семёрку не узнают в другом шрифте или пишут неровно. Здесь помогает образец, аккуратная тренировка в тетради и повторение написания несколько раз подряд.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число 7 напоминает о семи нотах. Оно помогает показать, что музыка тоже строится по порядку, а не только на слух и настроении.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математики с другими предметами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семёрка встречается в семи цветах радуги. Это красивый пример того, как числа описывают явления, которые ребёнок видит собственными глазами.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календаре есть 7 дней недели. Такой счёт удобно запоминать, потому что он связан с привычным ритмом школьных и домашних дел.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и устном творчестве число 7 часто появляется в сказках и пословицах. Так математика выходит за пределы тетради и становится частью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825" y="866600"/>
            <a:ext cx="3827250" cy="408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155625" y="11042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сделать сначала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узнаёт цифру 7 и считает семь предметов. Потом он называет число, которое идёт после 6, и записывает семёрку аккуратно и без спешки.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912250" y="179300"/>
            <a:ext cx="79017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155625" y="31488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дать простой пример на сложение или вычитание с ответом 7. Если все задания выполнены верно, значит, число, цифра и порядок чисел усвоены.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 числе 7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основные сведения, которые помогают ребёнку узнавать семёрку, считать её и использовать в простых заданиях.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Семёрка теперь знакома!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ребёнок узнал число 7, научился писать цифру 7 и увидел её место между 6 и 8. Теперь семёрка легко находится в счёте, заданиях и повседневных примерах.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2026-05-20T14:02:05Z</dcterms:created>
  <dcterms:modified xsi:type="dcterms:W3CDTF">2026-05-20T14:02:05Z</dcterms:modified>
</cp:coreProperties>
</file>