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Поговорим о начальной форме глагола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найти инфинитив и не запутаться в глаголах.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вокруг нас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встречается почти в каждом глаголе: читать, писать, играть, бежать. Именно в этой форме слова живут в словарях и помогают строить другие формы.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задаёт инфинитив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отвечает на вопрос что делать?, когда действие только называют без указания, кто его выполняет. Например: играть, строить, рисовать.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вопроса помогают отличить начальную форму от других слов, например от играет, строят, прочитает. Уловил вопрос — нашёл глагол-стартер!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он отвечает на вопрос что сделать?, если действие уже закончено или должно завершиться. Примеры: прочитать, прыгнуть, ответить.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не изменяется по лицам и числам. Он остаётся таким же и для я, и для ты, и для они — словно упрямый, но очень полезный глагол.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начальной форме не видно, кто выполняет действие. Мы не узнаём, мальчик это, девочка или целая команда. Зато само действие видно очень ясно.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инфинитива есть вид: несовершенный и совершенный. Слова читать и прочитать называют одно действие по-разному: одно длится, другое уже завершено.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начальной формы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инфинитив в словах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подсказками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карточках можно увидеть слова читать, говорить, нести и умыться. Если присмотреться, у них заметны окончания -ть, -ти или -чь. Такие подсказки помогают быстро узнать начальную форму и не перепутать её с другими словами.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узнать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Беречь, печь, идти, плести — все эти слова тоже являются инфинитивами. Они выглядят немного по-разному, но выполняют одну важную роль: называют действие в начальной форме. Это как паспорт глагола, только без фотографии.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26" y="2362487"/>
            <a:ext cx="1753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0726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8751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называет действие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бежать и прыгать звучат как чистое действие. Мы сразу понимаем, что происходит, но не знаем, кто именно это делает.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название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ответить и смеяться называют действие коротко и ясно. Инфинитив словно аккуратная табличка: на ней написано только главное.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лишних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не сообщает время и не называет действующее лицо. Она помогает увидеть сам смысл глагола, а остальное добавят другие формы.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слово, которое обозначает действие. Потом задай к нему вопрос что делать? или что сделать? Так чаще всего и находится начальная форма.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инфинитив в предложении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Маша любит читать слово читать — это инфинитив. В предложении Лиса начала прятаться начальная форма — прятаться. Смысл действия тоже подсказывает ответ.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похоже на начальную форму и отвечает на нужный вопрос, проверь его окончание. Часто оно заканчивается на -ть, -ти или -чь.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поиска начальной формы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помогают быстро проверить, является ли слово инфинитивом.
</a:t>
            </a:r>
            <a:endParaRPr lang="en-US" sz="11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503" y="2547617"/>
            <a:ext cx="296887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10759" y="2547629"/>
            <a:ext cx="339300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82484" y="2563146"/>
            <a:ext cx="346800" cy="308267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начальная форма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729278" y="2589450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словаря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 глаголы записаны в начальной форме, поэтому слово легко найти и проверить его значение. Это очень удобно, когда нужно быстро узнать новое слово.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704740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грамматики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помогает разбирать глаголы и понимать, как они изменяются. От одной начальной формы образуются разные слова: читаю, читаешь, читали.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680215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построения форм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служит основой для других вариантов глагола. От писать получаются пишу, пишешь, писал и напишу — целая дружная семья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инфинитива к другим формам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есть инфинитив: петь или писать. Он называет действие в самой простой форме и становится отправной точкой для других слов.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Изменение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глагол меняется: пою, поёшь, поют, пели; пишу, пишешь, писал, напишу. Формы становятся разными, но остаются родными.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Общая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слова связаны между собой, потому что у них один смысл и одна начальная форма. Инфинитив помогает увидеть эту связь сразу.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глагола в начальной форме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глагол стоит в начальной форме, можно определить его вид. Несовершенный вид показывает действие в процессе: оно ещё не закончено и как будто продолжается.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вид, наоборот, говорит о завершённом действии. Он отвечает на вопрос что сделать? и часто описывает результат, который уже получен.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несовершенному виду относятся слова читать, рисовать, смеяться. Они отвечают на вопрос что делать? и помогают увидеть действие без указания на его завершение.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совершенного вида: прочитать, нарисовать, засмеяться. Сравнивая оба вида, легче понять, чем отличаются похожие глаголы и как точно передавать мысль.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 бывает в инфинитиве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начальной форме глагола нет времени. Нельзя сказать, что инфинитив уже происходит, происходил вчера или будет происходить завтра — он только называет действие.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меняется по лицам, числам или по времени, значит, это не инфинитив. Начальная форма остаётся самой спокойной и неизменной, как глагол без костюма.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инфинитива также нет лица, числа и рода. Поэтому слова я бегу, он бежал, они будут бежать — это не начальная форма, а другие формы глагола.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запомнить тему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для запоминания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запоминаются глаголы читать, думать, рисовать, бежать, нести, печь. Эти слова часто встречаются в упражнениях и помогают быстрее узнать начальную форму в тексте.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форм одного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представить лестницу: наверху стоит инфинитив, а ниже — его другие формы. Так видно, как одно действие меняет свою одежду, но остаётся тем же самым.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ошибок — принять за инфинитив слово на -ет, -ют или -ут, например читает, пишут, строят. Но такие слова уже изменены по лицам и числам.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доверять только окончанию и не проверять смысл. Похожий вид слова ещё не означает, что это начальная форма глагола.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задать вопрос что делать? или что сделать?. Если вопрос подходит, перед нами, скорее всего, инфинитив.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полезно проверить окончания -ть, -ти или -чь. Такая простая проверка спасает от путаницы и делает поиск начальной формы намного легче.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276" y="2362487"/>
            <a:ext cx="1252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0726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33801" y="2362487"/>
            <a:ext cx="1503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обратить внимание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 -ти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нести, идти, плести относятся к начальной форме. Их легко узнать по вопросу что делать? и по тому, что они называют действие без изменения по лицам.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 -чь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Беречь, печь, стеречь тоже являются инфинитивами. Они выглядят необычно, но всё равно отвечают на вопрос что делать? и обозначают действие в самой общей форме.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называет действие и не меняется как обычные формы в предложении, стоит проверить его по вопросу и окончанию. Тогда начальная форма найдётся быстро и без лишних догадок.
</a:t>
            </a:r>
            <a:endParaRPr lang="en-US" sz="94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инфинитив часто звучит как добрый совет или правило. Он делает фразу короткой, ясной и очень запоминающейся.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учиться, трудиться, беречь помогают передать важную мысль без длинных объяснений. Такая форма звучит твёрдо, будто сама подсказывает, что делать.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с инфинитивом легко повторять и учить наизусть. В них есть ритм, поэтому они быстро остаются в памяти, словно маленькие речевые подсказки.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в пословицах и коротких фразах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в словаре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выглядит на своей полке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 глагол обычно записан в начальной форме: играть, считать, строить, беречь. Так его легче найти среди других слов. Читатель сразу видит, как называется действие и от какого слова нужно начинать поиск.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страница словаря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открытый словарь, то на странице можно заметить глагол в инфинитиве, выделенный особенно ясно. Это удобно: не нужно угадывать форму, потому что именно начальная форма помогает понять значение и грамматические особенности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задай к слову вопрос что делать? или что сделать?. Если вопрос подходит, уже есть хороший повод подумать, что перед тобой инфинитив, а не другая форма глагола.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для проверки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проверь, изменяется ли слово по лицам и числам. Начальная форма так не умеет, поэтому она всегда остаётся одной и той же, как надёжная табличка на дверце.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посмотри на окончание: часто встречаются -ть, -ти или -чь. Если все признаки совпали, можно смело сказать: это инфинитив.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инфинитив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помогает разбирать предложения и понимать, какое действие называет слово. Без неё глаголы могут казаться очень похожими, как близнецы в одинаковых ботинках.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правильно писать глаголы и замечать их изменения в речи. Так проще учиться орфографии и грамматике уже в начальной школе.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нужен для работы со словарём. Когда ученик знает начальную форму, ему легче найти слово и узнать его значение без лишнего поиска.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— маленький, но очень полезный помощник. Он делает русский язык понятнее, а задания по нему — спокойнее и дружелюбнее.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Инфинитив: маленький ключ к большим словам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глагола — это инфинитив. Он отвечает на вопросы что делать? и что сделать?, не показывает лицо, число и время и помогает лучше понимать русский язык.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2026-05-22T00:57:18Z</dcterms:created>
  <dcterms:modified xsi:type="dcterms:W3CDTF">2026-05-22T00:57:18Z</dcterms:modified>
</cp:coreProperties>
</file>