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и кванторы: язык математики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заменяют числа, а кванторы уточняют, для кого верно утверждение.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математике буквы и слова «для всех»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делают записи короче и удобнее, а кванторы помогают точно понять, о каких числах идёт речь: обо всех, о некоторых или об одном примере.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— это буква, которой обозначают число. Она помогает записывать неизвестное значение, не называя его сразу.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используют, чтобы показать правило, закономерность или связь чисел в таблице, выражении и уравнении.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может обозначать разные числа в разных заданиях: например, x может быть равен 3, 8 или 12.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в обычных математических записях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и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часто встречаются в выражениях на сложение, вычитание, умножение и деление: x + 5, 2a, 3n - 1. Они делают запись короткой и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площади и периметра тоже используют переменные: S = a², P = 2(a + b). Так буквы помогают описывать фигуры без длинных объяснений.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и проверка подстановкой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число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 — это конкретное число, которое ставят вместо буквы. Например, если x = 4, то выражение x + 3 становится равным 7.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выражение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помогает понять, подходит ли выбранное число. После замены буквы нужно выполнить все действия и сравнить результат с условием.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можно попробовать несколько чисел. Тогда результат будет меняться, и можно выбрать то значение, которое действительно подходит.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переменной в задании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подстановке числа вместо буквы и проверке ответа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квантор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показывает, сколько объектов имеет в виду математическое утверждение. Он делает запись точной и убирает двусмысленность.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 может быть верным для всех чисел, только для некоторых или для одного подходящего числа.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математике чаще всего встречаются два смысла: «для всех» и «существует хотя бы один».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помогают читать формулы правильно и понимать, что именно нужно проверить: каждый случай или хотя бы один.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∀ означает, что утверждение должно выполняться для каждого элемента из указанного множества.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смысла кванторов изучают в школьной математике.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«существует»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∃ читается как «существует» или «найдётся». Он показывает, что нужен хотя бы один подходящий пример.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подходящий пример найден, утверждение с квантором существования считается верным; если нет — ложным.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доказать утверждение, достаточно найти одно число, которое подходит под условие. Не нужно проверять все возможные случаи.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66476"/>
            <a:ext cx="10121400" cy="32001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кванторов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запись, чтение и смысл двух главных кванторов.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квантора полностью меняет смысл утверждения: один требует проверки всех случаев, другой — поиска одного примера.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буквы появляются в вычислениях, где нужно найти неизвестное или записать общую зависимость.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 формулы занимают основное место: именно там переменные помогают быстро и точно записывать правило.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уроках математики чаще встречаются переменные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 учебной презентации, 2025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 замене одного символа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∀x(x &gt; 0) говорит о каждом числе без исключения. Достаточно одного отрицательного или нуля, чтобы такое утверждение оказалось неверным.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∃x(x &gt; 0) требует только одного подходящего примера. Число 1 подходит, поэтому утверждение становится верным, даже если многие другие числа не подходят.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предикат может менять истинность только из-за квантора. Именно поэтому символ перед выражением нельзя читать невнимательно.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Ступенька к следующему числу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пишут n + 1 &gt; n, буква n может означать любое натуральное число. На рисунке это удобно показать рядом одинаковых ступенек: с каждой следующей ступенькой число становится больше, но правило не меняется.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ним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n - 1 &lt; n показывает обратную сторону той же идеи. Для каждого натурального n предыдущее число меньше, а на схеме хорошо смотрится ряд карточек 1, 2, 3, 4, где каждое следующее больше предыдущего.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в одном выражении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2n — чётное число подчёркивает закономерность. Если n равно 1, 2 или 5, результат всё равно будет чётным, поэтому рядом можно изобразить цепочку чётных чисел или карточки с парами одинаковых предметов.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примеры с буквой n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математического утверждения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записи с квантором и проверки её истинности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5960" y="3378338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60685" y="3378338"/>
            <a:ext cx="614400" cy="61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пример и контрпример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720087" y="4797100"/>
            <a:ext cx="4545900" cy="4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подтверждает условие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это подходящее число или объект, который действительно удовлетворяет записи. Для утверждения о существовании достаточно одного такого случая, например числа 8 для делимости на 4.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10284813" y="4797100"/>
            <a:ext cx="4545900" cy="4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опровергает утверждение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показывает, что общее высказывание неверно. Если сказано, что все чётные числа делятся на 4, число 2 сразу опровергает это, потому что оно чётное, но не делится на 4.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зависит ещё и от того, какое множество чисел выбрано: натуральные, целые или действительные.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утверждения из четырёх верны в обычных числовых множествах; ложным остаётся равенство квадрата числу −1.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и ложные утверждения с кванторами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математические факты; проверка для чисел из стандартных школьных множеств, 2025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подставлять число, не подходящее по условию задачи. Тогда вычисления будут правильными, но ответ окажется не связанным с вопросом.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забыть о множестве чисел. Одно и то же утверждение может быть верным для целых чисел и неверным для натуральных.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ограничиться одним примером там, где нужно рассмотреть все подходящие значения. Для квантора ∀ одного удачного случая недостаточно.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читать символы ∀ и ∃ как одно и то же. Из-за этого ученик может проверить не то, что требуется, и получить неверный вывод.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переменными и кванторами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записи и их чтение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символы помогают записывать условия точно и быстро читать математические утверждения.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позволяют заменить длинные фразы компактной записью и сразу увидеть, какое именно условие нужно проверить.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теории множеств и логики, 2025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связано с другими темами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 формулы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нужны, чтобы записывать неизвестные числа и общие правила. Без них было бы трудно писать уравнения, формулы площади или зависимости между величинами в коротком и понятном виде.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графики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плоскости буквы помогают задавать точки, отрезки и зависимости. Это делает запись точной и удобной, когда нужно сравнивать значения и строить простые графики.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закономерности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переменная обозначает номер строки, порядковое число или общий шаг. Так легче заметить правило и продолжить последовательность без лишних вычислений.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 алгоритмы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похожи на команды проверки: нужно ли рассмотреть все элементы или достаточно найти один подходящий. Поэтому такие записи помогают понимать условия и простые алгоритмы.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кванторы: короткий язык точной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кванторы помогают говорить о числах кратко и без путаницы. Они нужны, чтобы записывать общие правила, проверять примеры и точно понимать, когда утверждение верно.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2026-05-24T16:55:39Z</dcterms:created>
  <dcterms:modified xsi:type="dcterms:W3CDTF">2026-05-24T16:55:39Z</dcterms:modified>
</cp:coreProperties>
</file>