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Законодатели в жизни Афин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законы меняли Афины и усиливали власть граждан.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Афинам понадобились новые законы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Афины выросли, старые родовые обычаи перестали работать. Споры о земле, долгах и правах требовали общих правил, которые понимали бы все жители полиса, а не только знатные семьи.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правил сделала их одинаковыми для граждан и ограничила произвольные толкования знати.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традиция; историческая датировка законов Драконта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621 год до н. э.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 Афинах впервые появились записанные законы.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и облегчение жизни должников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долгового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запретил превращать человека в раба из-за долга. Это помогло многим бедным афинянам сохранить свободу и уменьшило страх перед потерей семьи и дома.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имущественные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разделили по размеру имущества. Теперь участие в управлении зависело не только от знатного происхождения, но и от того, сколько человек мог внести в жизнь полиса.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уничтожили различия между богатыми и бедными, но сделали правила мягче. В Афинах стало меньше острых конфликтов и больше доверия к общим законам.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не дал всем одинаковой власти, однако открыл путь к более справедливому устройству. Его меры подготовили Афины к дальнейшим реформам и укрепили значение закона.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8490"/>
            <a:ext cx="4873500" cy="108937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Драконт и Солон: в чем разница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афинские законы сначала стали записанными, а затем — более справедливыми и полезными для обычных граждан.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Драконт сделал правила постоянными, а Солон смягчил их и приблизил управление к интересам граждан.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сведения о реформах Драконта и Солона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и роль суда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решаются по закону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Солоне суд стал важнее семейной мести и силы рода. Споры начали разбирать по установленным правилам, а не по желанию влиятельных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Присяжные граждане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рассмотрении дел участвовали не только знатные, но и обычные граждане. Это помогало делать решения более понятными и ближе к интересам всего полиса.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вместо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решения принимались в суде, возрастала роль речи, доказательств и обсуждения. Афиняне все чаще привыкали опираться на письменный закон, а не на личную власть.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реформы укрепляли доверие к государству. Граждане понимали, что спор можно решить без насилия, если есть общие правила и люди, которые их соблюдают.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Афины шли к новым законам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кризис в полисе постепенно привел к реформам и более устойчивому порядку.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и деление Аттики на демы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район, 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разделил Аттику на демы — небольшие территориальные округа. Теперь жители одного района могли относиться к разным группам, поэтому старые родовые связи теряли прежнюю силу.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ближе к управлению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 стали меньше зависеть от происхождения. Для участия в жизни полиса важнее становилось место проживания и принадлежность к общему делу, а не только имя семьи.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старой знати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объединяли по территории, а не по роду, богатые семейные кланы уже не могли так легко контролировать власть. Это делало Афины более равными и устойчивыми.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расширялось участие граждан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общий рост роли граждан в управлении Афинами после последовательных реформ.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шли реформы, тем шире становилось участие афинян в политической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последовательности реформ Драконта, Солона, Клисфена и Перикла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в Афинах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Пятьсот представителей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состоял из 500 граждан, по 50 от каждой из 10 фил. Такое устройство помогало учитывать разные части Аттики и не давало власти сосредоточиться в одних руках.
</a:t>
            </a:r>
            <a:endParaRPr lang="en-US" sz="1321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заранее обсуждал вопросы, которые затем выносили на народное собрание. Благодаря этому афиняне приходили на обсуждение уже с понятной повесткой и могли голосовать осознанно.
</a:t>
            </a:r>
            <a:endParaRPr lang="en-US" sz="1257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следил за текущими делами города: порядком, снабжением и исполнением решений. Это делало управление Афинами более организованным и устойчивым каждый день.
</a:t>
            </a:r>
            <a:endParaRPr lang="en-US" sz="1235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личной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важные дела проходили через Совет, власть одного человека становилась слабее. Управление все больше опиралось на правила, а не на личный авторитет вождя.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власти после реформ Клисфена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Клисфена власть в Афинах стала распределяться между несколькими органами. Таблица показывает, кто входил в каждый из них и какие задачи они выполняли.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стала более общей и организованной: решения принимали не только знатные семьи, но и широкое число граждан.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в Афинах, 508/507 г. до н. э.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Остракизм — защита от тирании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Черепки вместо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писали имя человека на черепке и голосовали против него. Такой способ был мирным: спор решался не силой, а решением большинства, что было важно для полиса.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на 10 лет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опасного политика поддерживало слишком много влиятельных людей, его могли удалить из Афин на десять лет. Это не было тюрьмой, но лишало его власти и влияния.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Остракизм помогал не допустить появления тирана, который мог бы подчинить город себе. Мера показывала, что для афинян важнее всего были порядок, равенство граждан и закон.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и расцвет афинской демократии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 н. э.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усиливается роль народного участия. После реформ Клисфена город уже имел основы демократии, но возможности бедных граждан оставались ограниченными.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полиса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граждан смогли участвовать в управлении и судах. Афины стали сильнее как государство и прославились как центр демократии, культуры и общественной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Перикла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поддержал оплату за участие в суде и за государственные обязанности. Это сделало общественную службу доступной не только богатым, но и менее обеспеченным афинянам.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получил больше влияния после реформ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проценты, а наглядное соотношение влияния в Афинах до и после реформ. Главный сдвиг произошёл в пользу более широкого круга граждан.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перестала быть почти полностью делом знати: после реформ заметно выросло участие обычных афинян.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реформам Драконта, Солона, Клисфена и Перикла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афинской демократии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граждане-мужчины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имели лишь свободные взрослые мужчины-граждане. Только они могли голосовать, выступать на собрании и занимать должности, связанные с управлением полисом.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вне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участвовали в семейной и домашней жизни, но не принимали решений в государстве. Их положение было важным для общества, однако политического голоса они не имели.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без прав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находились в зависимом положении и не считались полноправными участниками жизни города. Они не могли влиять на законы и решения афинян.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с ограничениями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Переселенцы-метэки жили и работали в Афинах, но не были гражданами. Поэтому они платили обязанности перед городом, но не могли управлять им наравне с гражданами.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мог участвовать в жизни Афин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жителей Афин имели политические права, а какие были ограничены в участии в управлении.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распространялась не на всех: полноценное участие было доступно только части населения.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жителей Афин в V веке до н. э.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агоре: голоса Афин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 новостями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уже с раннего утра собирались люди: одни слушали объявления, другие спорили о городских делах, а третьи передавали последние новости. Здесь Афины звучали особенно живо, как большой и шумный город.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разговоров и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площади граждане обсуждали предложения, слушали ораторов и готовились к голосованию. Агора была не просто рынком, а пространством, где политическая жизнь становилась видимой каждому жителю города.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гражданин участвовал в решениях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афинской политической системе после реформ Клисфена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афинских законодателей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перестали зависеть только от памяти и толкования знати. Запись правил сделала их более понятными и устойчивыми, а значит, справедливость стало легче защищать.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суды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присяжные получили важное место в жизни полиса. Споры стали решаться по общим правилам, а не только по силе семьи или личному влиянию.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всё больше афинян могли влиять на управление городом. Это помогло людям почувствовать себя частью общего дела и отвечать за решения полиса.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будущих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опыт показал, что власть можно строить на законе и обсуждении. Позднее именно эта идея стала особенно важной для многих государств и 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Афинские реформы изменили историю города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суровых законов Драконта до реформ Перикла Афины постепенно стали городом, где закон и участие граждан были важнее родовой власти и личного произвола.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2026-06-01T01:46:26Z</dcterms:created>
  <dcterms:modified xsi:type="dcterms:W3CDTF">2026-06-01T01:46:26Z</dcterms:modified>
</cp:coreProperties>
</file>