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размножение и онтогенез организмов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и стадии индивидуального развития живых организмов.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размножения и онтогенеза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жизни видов на Земле, а онтогенез — их индивидуальное развитие от зиготы до зрелого организма. Эти процессы объединяют все живые существа и объясняют устойчивость биологических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формы и примеры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у бактерий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размножаются путём простого деления одной клетки на две. Этот способ позволяет быстро увеличить численность в благоприятных условиях, обеспечивая быстрое распространение вида.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лук и картофель, размножаются вегетативно — с помощью частей тела, как луковица или клубень, что гарантирует получение точных копий материнского растения.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почкованием, когда на материнской клетке образуется вырост, постепенно превращающийся в самостоятельный организм. Такой способ позволяет быстро восстанавливаться и распространяться.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процессы и значение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у животных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у животных происходит слияние яйцеклетки и сперматозоида, что ведёт к образованию зиготы — основного этапа для генетического разнообразия потомства.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потомков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смешиванию генов родителей, что увеличивает шансы выживания видов в изменчивой среде благодаря адаптивным преимуществам.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растений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цветковых растений половое размножение происходит через пыльцу и семяпочку, объединяющиеся при опылении и оплодотворении, обеспечивая разнообразие и адаптацию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основные различия: участие гамет, разнообразие потомков, скорость и типичные примеры организмов.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быстрое и стабильное, половое — медленнее, но обеспечивает разнообразие и адаптацию.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мейоз: клеточное деление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деление соматических клеток с сохранением полного набора хромосом, важен для роста и регенерации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деление гаплоидных половых клеток, уменьшающее набор хромосом вдвое, создавая гаметы для полового размножения.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стабильность генетической информации, а мейоз способствует генетическому разнообразию путём обмена генетическим материалом.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многоклеточного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процессы от оплодотворения до нового поколения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 животных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оплодотворения, развивается зародыш до момента рождения или выхода из яйца. Здесь закладываются ткани и органы, формируется будущий организм.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завершение жизни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организм постепенно утрачивает функции, наступает старение. Все этапы регулируются генетическими и внешними факторами, определяющими продолжительность жизни.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 вылупления организм растёт, развивается, достигает половой зрелости. У многих животных происходит существенное изменение, например метаморфоз у насекомых.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индивидуального развития растений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при благоприятных условиях набухает, начинает расти корень и побег. Этот этап критически важен для успешного развития растения.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состоянии растение цветёт и образует плоды с семенами. Это завершает цикл развития и обеспечивает размножение вида.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формирование листьев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развивается, появляются первые листья, развивается фотосинтезирующая поверхность для накопления энергии и питания.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преимущественно используют бесполое размножение, тогда как у позвоночных преобладает половое.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способов размножения в животном мире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характерно для сложных организмов, обеспечивая генетическое разнообразие и адаптацию.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бесполого размножения у животных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гидр: новый организм как вырост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размножается почкованием — от тела взрослой особи отрастает мелкий вырост. Со временем он вырастает и отделяется, становясь самостоятельным организмом. Этот способ обеспечивает быстрое увеличение численности гидр в воде.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тлей и ящериц: развитие из неоплодотворённых яиц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тлей и ящериц размножаются партеногенезом — из неоплодотворённых яиц развивается потомство. Такой способ позволяет быстро увеличивать численность в благоприятных условиях без участия самцов.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планарий: восстановление из части тела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способны к регенерации: из отрезанной части тела развивается полноценный червь. Такой механизм помогает им выживать после повреждений и способствует бесполому размножению без участия гамет.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вегетативного размножения растений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для быстрого расселения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воспроизводится с помощью клубней — подземных утолщённых побегов. Они накапливают питательные вещества и быстро дают начало новым растениям. Это важный способ обеспечения выживания и распространения.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и корневища: регенерация и размножение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Герань размножается черенками, а ирисы — при помощи корневищ. Отколовшаяся часть растения укореняется и развивается в отдельный организм. Этот способ эффективен для быстрого заполония пространства.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носители новых растений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луковичных, например лука, новый росток развивается внутри луковицы — видоизменённого побега. Такие структуры сохраняют запасы и легко формируют новые растения, что способствует сохранению вида.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как способ размножения грибов и папоротников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в специализированных органах — спорангиях — на грибах, папоротниках и мхах. Эти клетки обладают высокой устойчивостью к неблагоприятным условиям, что помогает им сохраняться в окружающей среде длительное время.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распространения споры прорастают, давая начало новому организму. Например, из споры папоротника развивается молодое растение, что позволяет эффективно увеличивать численность без участия семян.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человека: важные периоды и изменения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и плодный периоды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длится до восьмой недели, в это время формируются основные органы. Плодный период продолжается до рождения, идет активный рост и созревание систем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и старение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начинается детство, подростковый возраст и зрелость — периоды роста и развития нервной и гормональной систем. Старение сопровождается закономерным снижением функций организма с возрастом.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67129"/>
            <a:ext cx="3975900" cy="19119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признаки и процессы каждого этапа развития организма.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и постэмбрионального развития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регулируется по-разному и имеет уникальные функции в развитии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для средней школы, 2022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молекулярной регуляции онтогенеза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генов в зиготе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управляют началом развития, задавая программу дальнейшего роста и дифференцировки клеток.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полового созревания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запускают процессы формирования репродуктивной системы и вторичных половых признаков.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гормонов роста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стимулируют деление и увеличение размеров тканей, обеспечивая раннее развитие организма.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старения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генетические программы регулируют снижение функций и постепенный износ тканей с возрастом.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метаморфоза насекомых с полным преобразованием
</a:t>
            </a:r>
            <a:endParaRPr lang="en-US" sz="2163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с различиями в типах метаморфоза.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адаптация через размножение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занять новые места обитания, как это делают бактерии и грибы, эффективно используя ресурсы и формуя новые колонии.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разнообразию генов, улучшая адаптивные возможности видов, что важно для выживания в изменяющихся условиях, как у насекомых и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индивидуальное развитие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температура и питание, сильно влияют на скорость роста и формирование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доступ воды регулируют процессы фотосинтеза и обмена веществ у растений, а также активность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задаёт основу строения и функций организма, определяя последовательность развития всех систем.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и мутации могут приводить к отклонениям в развитии, иногда вызывая болезни или адаптационные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и онтогенеза для 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онтогенез обеспечивают продолжение и разнообразие жизни, способствуют адаптации к среде и поддерживают устойчивость экосистем. Их понимание важно для науки, медицины и сохранения природы.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2026-05-09T04:50:45Z</dcterms:created>
  <dcterms:modified xsi:type="dcterms:W3CDTF">2026-05-09T04:50:45Z</dcterms:modified>
</cp:coreProperties>
</file>