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двух признаков одновременно раскрывает логику генетических закономерностей.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дигибридное скрещивание и ключевые аспекты
</a:t>
            </a:r>
            <a:endParaRPr lang="en-US" sz="2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Опытные скрещивания гороха во второй половине XIX века показали, что признаки передаются по строгим закономерностям. Эти наблюдения стали основой генетики и до сих пор помогают объяснять наследственность в биологии, медицине и селекции.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Мендель открыл законы наследования
</a:t>
            </a:r>
            <a:endParaRPr lang="en-US" sz="2751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дигибридное скрещивание?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Дигибридным называют скрещивание, при котором анализируют наследование сразу двух пар альтернативных признаков у родителей и потомства.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моногибридного анализа, здесь оценивают не один, а два признака одновременно, чтобы увидеть их сочетания в потомстве.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установить, наследуются ли гены независимо, и предсказать разнообразие возможных генотипов и фенотипов.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Г. Менделя: два признака у гороха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сравнивал Мендель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своих опытов Мендель выбирал растения, различавшиеся по форме и окраске семян. Такие признаки были отчётливо различимы и удобно подсчитывались в потомстве.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горох оказался удобен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легко самоопыляется и даёт многочисленное потомство, поэтому результаты были надёжными. На схеме хорошо видно исходные линии и их контрастные признаки.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потомков первого поколения имеют одинаковый фенотип и проявляют только доминантные признаки.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чистых линий все гибриды F1 оказываются гетерозиготными по двум генам, что создаёт основу для дальнейшего расщепления признаков.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схема дигибридного скрещивания AABB × aabb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второго поколения (F2)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видно уже по фенотипам: большинство потомков сочетают два доминантных признака, а редчайший вариант встречается у одной группы из шестнадцати.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9:3:3:1 подтверждает независимое наследование двух пар аллелей при отсутствии сцепления.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результат дигибридного скрещивания AaBb × AaBb; схема Менделя
</a:t>
            </a:r>
            <a:endParaRPr lang="en-US" sz="69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75" y="1640228"/>
            <a:ext cx="1441800" cy="11066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7975" y="1605547"/>
            <a:ext cx="1635900" cy="127165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750" y="1578460"/>
            <a:ext cx="1530900" cy="1191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64800" y="1640440"/>
            <a:ext cx="1354500" cy="10330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857954" y="2929325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доминантных признака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группа потомков наследует сразу оба доминантных варианта и внешне повторяет наиболее выраженный родительский тип. Именно эта категория образует самую многочисленную часть потомства и задаёт верхнюю ступень расщепления.
</a:t>
            </a:r>
            <a:endParaRPr lang="en-US" sz="895" dirty="0"/>
          </a:p>
        </p:txBody>
      </p:sp>
      <p:sp>
        <p:nvSpPr>
          <p:cNvPr id="12" name="Text 2"/>
          <p:cNvSpPr txBox="1"/>
          <p:nvPr/>
        </p:nvSpPr>
        <p:spPr>
          <a:xfrm>
            <a:off x="2892075" y="30169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сочетание №1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группе один признак проявляется доминантно, а второй — рецессивно. Такой результат показывает, что наследование каждого признака оценивают отдельно, а не как единый неделимый набор.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4898982" y="2955150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сочетание №2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группа зеркально повторяет предыдущую, но в обратном сочетании признаков. На схеме это удобно показывать двумя разными цветами или условными значками, чтобы подчеркнуть симметрию результата.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6912525" y="2968263"/>
            <a:ext cx="14418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рецессивных признака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редкая группа объединяет потомков, у которых оба признака проявляются в рецессивном варианте. Этот случай особенно важен, потому что он наглядно демонстрирует скрытое расщепление наследственной информации.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фенотипическое расщепление 9:3:3:1
</a:t>
            </a:r>
            <a:endParaRPr lang="en-US" sz="243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8655" y="1679217"/>
            <a:ext cx="1116300" cy="992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основы формирования гамет
</a:t>
            </a:r>
            <a:endParaRPr lang="en-US" sz="2754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мейозе каждая пара аллелей расходится отдельно, поэтому один и тот же организм может образовывать несколько вариантов гамет с разными сочетаниями генов.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гена — четыре варианта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AaBb формирует гаметы AB, Ab, aB и ab. Все они возникают с равной теоретической вероятностью, если гены не сцеплены.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прогнозирования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набор возможных гамет, можно заранее рассчитать генотипы и фенотипы потомства. Это делает генетический анализ точным и проверяемым.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законом Менделя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распределение аллелей по разным гаметам объясняет, почему у потомства появляются новые сочетания признаков, не совпадающие с родительскими.
</a:t>
            </a:r>
            <a:endParaRPr lang="en-US" sz="88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5090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Punnett Square для дигибридного скрещивания
</a:t>
            </a:r>
            <a:endParaRPr lang="en-US" sz="252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Пеннета помогает систематизировать все варианты сочетания гамет и увидеть, как из них складывается итоговое расщепление.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решётка содержит 16 сочетаний, а их сводный анализ приводит к фенотипическому соотношению 9:3:3:1.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дигибридного скрещивания AaBb × AaBb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независимого распределения генов (второй закон Менделя)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работает не для всех случаев: при сцеплении генов ожидаемое расщепление нарушается, а результаты требуют дополнительного анализа с учётом хромосомной локализации.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разных генов расходятся в гаметы независимо друг от друга, если соответствующие гены расположены в разных парах хромосом и не сцеплены.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правилу можно объяснять разнообразие потомства и строить точные модели наследования, которые полезны в генетике, селекции и исследованиях человека.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711650"/>
            <a:ext cx="772500" cy="61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950" y="2521028"/>
            <a:ext cx="7296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3500" y="3407677"/>
            <a:ext cx="772500" cy="6866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ограничения классической схемы
</a:t>
            </a:r>
            <a:endParaRPr lang="en-US" sz="2663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генов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оба гена находятся в одной хромосоме, их аллели часто передаются вместе. Тогда классическое расщепление 9:3:3:1 искажается, а анализ потомства требует учёта расстояния между локусами.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может разъединять сцепленные гены и создавать новые сочетания признаков. Чем дальше локусы расположены друг от друга, тем выше шанс рекомбинации при мейозе у потомков.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причины отклонений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Плейотропия означает, что один ген влияет сразу на несколько признаков, поэтому соотношения потомства становятся сложнее. Такой эффект важно учитывать на примере дрозофилы и других моделей.
</a:t>
            </a:r>
            <a:endParaRPr lang="en-US" sz="7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185353"/>
            <a:ext cx="3377400" cy="1345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Генотипические комбинации и фенотипы F2
</a:t>
            </a:r>
            <a:endParaRPr lang="en-US" sz="2710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девять генотипов потомства сводятся к четырём фенотипическим классам. Это удобно для сравнения генетического и внешнего расщепления.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фенотип может соответствовать нескольким генотипам, поэтому важно различать внешнее проявление и наследственную комбинацию аллелей.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Скрещивание AaBb × AaBb; группировка потомства по фенотипическим классам.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дигибридного скрещивания на горохе
</a:t>
            </a:r>
            <a:endParaRPr lang="en-US" sz="2271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чистые линии гороха с жёлтыми гладкими семенами и зелёными морщинистыми семенами. В F1 все гибриды стали одинаковыми, потому что доминантные аллели маскировали рецессивные признаки.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самоопыления гибридов F1 в поколении F2 появились четыре фенотипические группы. Соотношение 9:3:3:1 подтвердило независимое наследование формы и окраски семян у гороха и стало классическим примером.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дигибридного организма: схема образования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гамета несёт по одному аллелю из каждой пары, поэтому исходная гетерозигота даёт четыре равновероятных варианта.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доли показывают независимое расхождение аллелей в мейозе и позволяют прогнозировать комбинации потомства.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Теоретическая схема мейоза для генотипа RrYy.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генетических задач: решётка Пеннета
</a:t>
            </a:r>
            <a:endParaRPr lang="en-US" sz="2757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решётке Пеннета по горизонтали и вертикали записывают типы гамет двух родителей. Затем в каждой клетке фиксируют генотип потомка, что позволяет быстро увидеть повторяющиеся комбинации.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скрещивания AaBb × AaBb получается квадрат 4×4 с 16 вариантами. Такой способ удобен на уроках и помогает проверять вероятности без длинных вычислений.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00" y="1614220"/>
            <a:ext cx="144780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0700" y="1724920"/>
            <a:ext cx="1533000" cy="1226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80000" y="1614220"/>
            <a:ext cx="1447800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наследование в природе и человеке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у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мышей удобно наблюдать сочетание окраски шерсти и формы ушей в контролируемых линиях. Такие модели показывают, что два признака могут наследоваться независимо и давать разные комбинации.
</a:t>
            </a:r>
            <a:endParaRPr lang="en-US" sz="840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объект анализа
</a:t>
            </a:r>
            <a:pPr algn="ctr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у человека сопоставляют, например, группу крови и цвет глаз. Это подчёркивает, что каждый признак подчиняется собственной генетической программе и может анализироваться отдельно.
</a:t>
            </a:r>
            <a:endParaRPr lang="en-US" sz="858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для разных видов
</a:t>
            </a:r>
            <a:pPr algn="ctr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принцип работает у растений, животных и человека, если гены расположены в разных хромосомах. Поэтому дигибридная схема имеет универсальное значение для биологии.
</a:t>
            </a:r>
            <a:endParaRPr lang="en-US" sz="8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6,25%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потомков имеют оба рецессивных признака.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соответствует редкой генотипической комбинации и помогает быстро оценивать ожидаемое расщепление, не заполняя всю таблицу потомства. Он особенно полезен при проверке экспериментальных результатов в селекции.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Теоретический расчёт для AaBb × AaBb.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для селекции растений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решётки Пеннета селекционер заранее оценивает, какие комбинации признаков появятся в потомстве, и выбирает пары родительских форм более обоснованно на каждом этапе.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ценен при создании новых сортов пшеницы, томатов и других культур, где важны сразу несколько свойств: качество продукции, устойчивость и приспособленность.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Дигибридный анализ помогает отбирать растения, сочетающие две полезные характеристики одновременно, например высокую урожайность и устойчивость к болезням. Это сокращает число бесперспективных скрещиваний на раннем этапе.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7317"/>
            <a:ext cx="772500" cy="68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500" y="2542495"/>
            <a:ext cx="772500" cy="686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0550" y="3386211"/>
            <a:ext cx="6384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дигибридного скрещивания
</a:t>
            </a:r>
            <a:endParaRPr lang="en-US" sz="2432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Дигибридные схемы используют, когда нужно оценить риск наследования двух признаков сразу, например симптомов и носительства определённого аллеля. Это делает семейное консультирование более точным и понятным.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Животноводство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селекции животных метод помогает сочетать продуктивность, устойчивость к заболеваниям и желательные особенности экстерьера. Скрещивания планируют так, чтобы получить больше потомков с нужным набором признаков.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создании новых линий и ГМО дигибридный анализ позволяет предсказывать, как совместятся несколько ценных свойств после гибридизации, и заранее отбраковывать неудачные комбинации.
</a:t>
            </a:r>
            <a:endParaRPr lang="en-US" sz="76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показывает, как из анализа двух признаков вырастает точный прогноз наследования. Этот подход остаётся основой селекции, медицинской генетики и изучения биологического разнообразия в разных видах.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скрещивание: от закона к прогнозу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2026-05-10T02:48:54Z</dcterms:created>
  <dcterms:modified xsi:type="dcterms:W3CDTF">2026-05-10T02:48:54Z</dcterms:modified>
</cp:coreProperties>
</file>